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3.png" ContentType="image/png"/>
  <Override PartName="/ppt/media/image23.png" ContentType="image/png"/>
  <Override PartName="/ppt/media/image22.png" ContentType="image/png"/>
  <Override PartName="/ppt/media/image21.png" ContentType="image/png"/>
  <Override PartName="/ppt/media/image19.png" ContentType="image/png"/>
  <Override PartName="/ppt/media/image16.png" ContentType="image/png"/>
  <Override PartName="/ppt/media/image15.gif" ContentType="image/gif"/>
  <Override PartName="/ppt/media/image20.png" ContentType="image/png"/>
  <Override PartName="/ppt/media/image18.png" ContentType="image/png"/>
  <Override PartName="/ppt/media/image14.gif" ContentType="image/gif"/>
  <Override PartName="/ppt/media/image17.png" ContentType="image/png"/>
  <Override PartName="/ppt/media/image1.png" ContentType="image/png"/>
  <Override PartName="/ppt/media/image24.png" ContentType="image/png"/>
  <Override PartName="/ppt/media/image2.png" ContentType="image/png"/>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2.xml.rels" ContentType="application/vnd.openxmlformats-package.relationships+xml"/>
  <Override PartName="/ppt/slideLayouts/_rels/slideLayout112.xml.rels" ContentType="application/vnd.openxmlformats-package.relationships+xml"/>
  <Override PartName="/ppt/slideLayouts/_rels/slideLayout108.xml.rels" ContentType="application/vnd.openxmlformats-package.relationships+xml"/>
  <Override PartName="/ppt/slideLayouts/_rels/slideLayout60.xml.rels" ContentType="application/vnd.openxmlformats-package.relationships+xml"/>
  <Override PartName="/ppt/slideLayouts/_rels/slideLayout56.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_rels/slideLayout118.xml.rels" ContentType="application/vnd.openxmlformats-package.relationships+xml"/>
  <Override PartName="/ppt/slideLayouts/_rels/slideLayout75.xml.rels" ContentType="application/vnd.openxmlformats-package.relationships+xml"/>
  <Override PartName="/ppt/slideLayouts/_rels/slideLayout61.xml.rels" ContentType="application/vnd.openxmlformats-package.relationships+xml"/>
  <Override PartName="/ppt/slideLayouts/_rels/slideLayout5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6.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81.xml.rels" ContentType="application/vnd.openxmlformats-package.relationships+xml"/>
  <Override PartName="/ppt/slideLayouts/_rels/slideLayout107.xml.rels" ContentType="application/vnd.openxmlformats-package.relationships+xml"/>
  <Override PartName="/ppt/slideLayouts/_rels/slideLayout65.xml.rels" ContentType="application/vnd.openxmlformats-package.relationships+xml"/>
  <Override PartName="/ppt/slideLayouts/_rels/slideLayout117.xml.rels" ContentType="application/vnd.openxmlformats-package.relationships+xml"/>
  <Override PartName="/ppt/slideLayouts/_rels/slideLayout74.xml.rels" ContentType="application/vnd.openxmlformats-package.relationships+xml"/>
  <Override PartName="/ppt/slideLayouts/_rels/slideLayout109.xml.rels" ContentType="application/vnd.openxmlformats-package.relationships+xml"/>
  <Override PartName="/ppt/slideLayouts/_rels/slideLayout113.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11.xml.rels" ContentType="application/vnd.openxmlformats-package.relationships+xml"/>
  <Override PartName="/ppt/slideLayouts/_rels/slideLayout6.xml.rels" ContentType="application/vnd.openxmlformats-package.relationships+xml"/>
  <Override PartName="/ppt/slideLayouts/_rels/slideLayout80.xml.rels" ContentType="application/vnd.openxmlformats-package.relationships+xml"/>
  <Override PartName="/ppt/slideLayouts/_rels/slideLayout106.xml.rels" ContentType="application/vnd.openxmlformats-package.relationships+xml"/>
  <Override PartName="/ppt/slideLayouts/_rels/slideLayout64.xml.rels" ContentType="application/vnd.openxmlformats-package.relationships+xml"/>
  <Override PartName="/ppt/slideLayouts/_rels/slideLayout116.xml.rels" ContentType="application/vnd.openxmlformats-package.relationships+xml"/>
  <Override PartName="/ppt/slideLayouts/_rels/slideLayout88.xml.rels" ContentType="application/vnd.openxmlformats-package.relationships+xml"/>
  <Override PartName="/ppt/slideLayouts/_rels/slideLayout95.xml.rels" ContentType="application/vnd.openxmlformats-package.relationships+xml"/>
  <Override PartName="/ppt/slideLayouts/_rels/slideLayout79.xml.rels" ContentType="application/vnd.openxmlformats-package.relationships+xml"/>
  <Override PartName="/ppt/slideLayouts/_rels/slideLayout83.xml.rels" ContentType="application/vnd.openxmlformats-package.relationships+xml"/>
  <Override PartName="/ppt/slideLayouts/_rels/slideLayout30.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114.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115.xml.rels" ContentType="application/vnd.openxmlformats-package.relationships+xml"/>
  <Override PartName="/ppt/slideLayouts/_rels/slideLayout100.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91.xml.rels" ContentType="application/vnd.openxmlformats-package.relationships+xml"/>
  <Override PartName="/ppt/slideLayouts/_rels/slideLayout50.xml.rels" ContentType="application/vnd.openxmlformats-package.relationships+xml"/>
  <Override PartName="/ppt/slideLayouts/_rels/slideLayout99.xml.rels" ContentType="application/vnd.openxmlformats-package.relationships+xml"/>
  <Override PartName="/ppt/slideLayouts/_rels/slideLayout25.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90.xml.rels" ContentType="application/vnd.openxmlformats-package.relationships+xml"/>
  <Override PartName="/ppt/slideLayouts/_rels/slideLayout45.xml.rels" ContentType="application/vnd.openxmlformats-package.relationships+xml"/>
  <Override PartName="/ppt/slideLayouts/_rels/slideLayout98.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8.xml.rels" ContentType="application/vnd.openxmlformats-package.relationships+xml"/>
  <Override PartName="/ppt/slideLayouts/_rels/slideLayout101.xml.rels" ContentType="application/vnd.openxmlformats-package.relationships+xml"/>
  <Override PartName="/ppt/slideLayouts/_rels/slideLayout86.xml.rels" ContentType="application/vnd.openxmlformats-package.relationships+xml"/>
  <Override PartName="/ppt/slideLayouts/_rels/slideLayout77.xml.rels" ContentType="application/vnd.openxmlformats-package.relationships+xml"/>
  <Override PartName="/ppt/slideLayouts/_rels/slideLayout102.xml.rels" ContentType="application/vnd.openxmlformats-package.relationships+xml"/>
  <Override PartName="/ppt/slideLayouts/_rels/slideLayout120.xml.rels" ContentType="application/vnd.openxmlformats-package.relationships+xml"/>
  <Override PartName="/ppt/slideLayouts/_rels/slideLayout93.xml.rels" ContentType="application/vnd.openxmlformats-package.relationships+xml"/>
  <Override PartName="/ppt/slideLayouts/_rels/slideLayout119.xml.rels" ContentType="application/vnd.openxmlformats-package.relationships+xml"/>
  <Override PartName="/ppt/slideLayouts/_rels/slideLayout44.xml.rels" ContentType="application/vnd.openxmlformats-package.relationships+xml"/>
  <Override PartName="/ppt/slideLayouts/_rels/slideLayout9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8.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117.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0.xml" ContentType="application/vnd.openxmlformats-officedocument.presentationml.slideLayout+xml"/>
  <Override PartName="/ppt/slideLayouts/slideLayout95.xml" ContentType="application/vnd.openxmlformats-officedocument.presentationml.slideLayout+xml"/>
  <Override PartName="/ppt/slideLayouts/slideLayout108.xml" ContentType="application/vnd.openxmlformats-officedocument.presentationml.slideLayout+xml"/>
  <Override PartName="/ppt/slideLayouts/slideLayout101.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02.xml" ContentType="application/vnd.openxmlformats-officedocument.presentationml.slideLayout+xml"/>
  <Override PartName="/ppt/slideLayouts/slideLayout77.xml" ContentType="application/vnd.openxmlformats-officedocument.presentationml.slideLayout+xml"/>
  <Override PartName="/ppt/slideLayouts/slideLayout120.xml" ContentType="application/vnd.openxmlformats-officedocument.presentationml.slideLayout+xml"/>
  <Override PartName="/ppt/slideLayouts/slideLayout65.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5.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4.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3.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0.xml" ContentType="application/vnd.openxmlformats-officedocument.presentationml.slideLayout+xml"/>
  <Override PartName="/ppt/slideLayouts/slideLayout93.xml" ContentType="application/vnd.openxmlformats-officedocument.presentationml.slideLayout+xml"/>
  <Override PartName="/ppt/slideLayouts/slideLayout28.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presProps.xml" ContentType="application/vnd.openxmlformats-officedocument.presentationml.presProps+xml"/>
  <Override PartName="/ppt/slides/_rels/slide8.xml.rels" ContentType="application/vnd.openxmlformats-package.relationships+xml"/>
  <Override PartName="/ppt/slides/_rels/slide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slide13.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E715773F-A969-41B3-8427-11FA3FD20202}"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 name="PlaceHolder 2"/>
          <p:cNvSpPr>
            <a:spLocks noGrp="1"/>
          </p:cNvSpPr>
          <p:nvPr>
            <p:ph/>
          </p:nvPr>
        </p:nvSpPr>
        <p:spPr>
          <a:xfrm>
            <a:off x="609480" y="160452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3"/>
          <p:cNvSpPr>
            <a:spLocks noGrp="1"/>
          </p:cNvSpPr>
          <p:nvPr>
            <p:ph/>
          </p:nvPr>
        </p:nvSpPr>
        <p:spPr>
          <a:xfrm>
            <a:off x="609480" y="368208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B88A14E-2014-489D-9FFF-6B5190967A4B}"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90" name="PlaceHolder 2"/>
          <p:cNvSpPr>
            <a:spLocks noGrp="1"/>
          </p:cNvSpPr>
          <p:nvPr>
            <p:ph/>
          </p:nvPr>
        </p:nvSpPr>
        <p:spPr>
          <a:xfrm>
            <a:off x="60948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1" name="PlaceHolder 3"/>
          <p:cNvSpPr>
            <a:spLocks noGrp="1"/>
          </p:cNvSpPr>
          <p:nvPr>
            <p:ph/>
          </p:nvPr>
        </p:nvSpPr>
        <p:spPr>
          <a:xfrm>
            <a:off x="623196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2"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3" name="PlaceHolder 1"/>
          <p:cNvSpPr>
            <a:spLocks noGrp="1"/>
          </p:cNvSpPr>
          <p:nvPr>
            <p:ph type="subTitle"/>
          </p:nvPr>
        </p:nvSpPr>
        <p:spPr>
          <a:xfrm>
            <a:off x="521280" y="1536120"/>
            <a:ext cx="6876360" cy="2968200"/>
          </a:xfrm>
          <a:prstGeom prst="rect">
            <a:avLst/>
          </a:prstGeom>
          <a:noFill/>
          <a:ln w="1260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95"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6" name="PlaceHolder 3"/>
          <p:cNvSpPr>
            <a:spLocks noGrp="1"/>
          </p:cNvSpPr>
          <p:nvPr>
            <p:ph/>
          </p:nvPr>
        </p:nvSpPr>
        <p:spPr>
          <a:xfrm>
            <a:off x="623196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7" name="PlaceHolder 4"/>
          <p:cNvSpPr>
            <a:spLocks noGrp="1"/>
          </p:cNvSpPr>
          <p:nvPr>
            <p:ph/>
          </p:nvPr>
        </p:nvSpPr>
        <p:spPr>
          <a:xfrm>
            <a:off x="60948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99" name="PlaceHolder 2"/>
          <p:cNvSpPr>
            <a:spLocks noGrp="1"/>
          </p:cNvSpPr>
          <p:nvPr>
            <p:ph/>
          </p:nvPr>
        </p:nvSpPr>
        <p:spPr>
          <a:xfrm>
            <a:off x="60948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0"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1" name="PlaceHolder 4"/>
          <p:cNvSpPr>
            <a:spLocks noGrp="1"/>
          </p:cNvSpPr>
          <p:nvPr>
            <p:ph/>
          </p:nvPr>
        </p:nvSpPr>
        <p:spPr>
          <a:xfrm>
            <a:off x="623196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3"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4"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5" name="PlaceHolder 4"/>
          <p:cNvSpPr>
            <a:spLocks noGrp="1"/>
          </p:cNvSpPr>
          <p:nvPr>
            <p:ph/>
          </p:nvPr>
        </p:nvSpPr>
        <p:spPr>
          <a:xfrm>
            <a:off x="609480" y="368208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7" name="PlaceHolder 2"/>
          <p:cNvSpPr>
            <a:spLocks noGrp="1"/>
          </p:cNvSpPr>
          <p:nvPr>
            <p:ph/>
          </p:nvPr>
        </p:nvSpPr>
        <p:spPr>
          <a:xfrm>
            <a:off x="609480" y="160452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8" name="PlaceHolder 3"/>
          <p:cNvSpPr>
            <a:spLocks noGrp="1"/>
          </p:cNvSpPr>
          <p:nvPr>
            <p:ph/>
          </p:nvPr>
        </p:nvSpPr>
        <p:spPr>
          <a:xfrm>
            <a:off x="609480" y="368208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10"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1"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2" name="PlaceHolder 4"/>
          <p:cNvSpPr>
            <a:spLocks noGrp="1"/>
          </p:cNvSpPr>
          <p:nvPr>
            <p:ph/>
          </p:nvPr>
        </p:nvSpPr>
        <p:spPr>
          <a:xfrm>
            <a:off x="60948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3" name="PlaceHolder 5"/>
          <p:cNvSpPr>
            <a:spLocks noGrp="1"/>
          </p:cNvSpPr>
          <p:nvPr>
            <p:ph/>
          </p:nvPr>
        </p:nvSpPr>
        <p:spPr>
          <a:xfrm>
            <a:off x="623196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15" name="PlaceHolder 2"/>
          <p:cNvSpPr>
            <a:spLocks noGrp="1"/>
          </p:cNvSpPr>
          <p:nvPr>
            <p:ph/>
          </p:nvPr>
        </p:nvSpPr>
        <p:spPr>
          <a:xfrm>
            <a:off x="60948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6" name="PlaceHolder 3"/>
          <p:cNvSpPr>
            <a:spLocks noGrp="1"/>
          </p:cNvSpPr>
          <p:nvPr>
            <p:ph/>
          </p:nvPr>
        </p:nvSpPr>
        <p:spPr>
          <a:xfrm>
            <a:off x="431964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7" name="PlaceHolder 4"/>
          <p:cNvSpPr>
            <a:spLocks noGrp="1"/>
          </p:cNvSpPr>
          <p:nvPr>
            <p:ph/>
          </p:nvPr>
        </p:nvSpPr>
        <p:spPr>
          <a:xfrm>
            <a:off x="802980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8" name="PlaceHolder 5"/>
          <p:cNvSpPr>
            <a:spLocks noGrp="1"/>
          </p:cNvSpPr>
          <p:nvPr>
            <p:ph/>
          </p:nvPr>
        </p:nvSpPr>
        <p:spPr>
          <a:xfrm>
            <a:off x="60948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9" name="PlaceHolder 6"/>
          <p:cNvSpPr>
            <a:spLocks noGrp="1"/>
          </p:cNvSpPr>
          <p:nvPr>
            <p:ph/>
          </p:nvPr>
        </p:nvSpPr>
        <p:spPr>
          <a:xfrm>
            <a:off x="431964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0" name="PlaceHolder 7"/>
          <p:cNvSpPr>
            <a:spLocks noGrp="1"/>
          </p:cNvSpPr>
          <p:nvPr>
            <p:ph/>
          </p:nvPr>
        </p:nvSpPr>
        <p:spPr>
          <a:xfrm>
            <a:off x="802980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 name="PlaceHolder 4"/>
          <p:cNvSpPr>
            <a:spLocks noGrp="1"/>
          </p:cNvSpPr>
          <p:nvPr>
            <p:ph/>
          </p:nvPr>
        </p:nvSpPr>
        <p:spPr>
          <a:xfrm>
            <a:off x="60948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5"/>
          <p:cNvSpPr>
            <a:spLocks noGrp="1"/>
          </p:cNvSpPr>
          <p:nvPr>
            <p:ph/>
          </p:nvPr>
        </p:nvSpPr>
        <p:spPr>
          <a:xfrm>
            <a:off x="623196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0F4F6182-761C-4538-AF35-802202A1587C}"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4"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25" name="PlaceHolder 2"/>
          <p:cNvSpPr>
            <a:spLocks noGrp="1"/>
          </p:cNvSpPr>
          <p:nvPr>
            <p:ph type="subTitle"/>
          </p:nvPr>
        </p:nvSpPr>
        <p:spPr>
          <a:xfrm>
            <a:off x="609480" y="1604520"/>
            <a:ext cx="10972440" cy="3977280"/>
          </a:xfrm>
          <a:prstGeom prst="rect">
            <a:avLst/>
          </a:prstGeom>
          <a:noFill/>
          <a:ln w="1260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27" name="PlaceHolder 2"/>
          <p:cNvSpPr>
            <a:spLocks noGrp="1"/>
          </p:cNvSpPr>
          <p:nvPr>
            <p:ph/>
          </p:nvPr>
        </p:nvSpPr>
        <p:spPr>
          <a:xfrm>
            <a:off x="609480" y="1604520"/>
            <a:ext cx="1097244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29" name="PlaceHolder 2"/>
          <p:cNvSpPr>
            <a:spLocks noGrp="1"/>
          </p:cNvSpPr>
          <p:nvPr>
            <p:ph/>
          </p:nvPr>
        </p:nvSpPr>
        <p:spPr>
          <a:xfrm>
            <a:off x="60948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0" name="PlaceHolder 3"/>
          <p:cNvSpPr>
            <a:spLocks noGrp="1"/>
          </p:cNvSpPr>
          <p:nvPr>
            <p:ph/>
          </p:nvPr>
        </p:nvSpPr>
        <p:spPr>
          <a:xfrm>
            <a:off x="623196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1"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2" name="PlaceHolder 1"/>
          <p:cNvSpPr>
            <a:spLocks noGrp="1"/>
          </p:cNvSpPr>
          <p:nvPr>
            <p:ph type="subTitle"/>
          </p:nvPr>
        </p:nvSpPr>
        <p:spPr>
          <a:xfrm>
            <a:off x="521280" y="1536120"/>
            <a:ext cx="6876360" cy="2968200"/>
          </a:xfrm>
          <a:prstGeom prst="rect">
            <a:avLst/>
          </a:prstGeom>
          <a:noFill/>
          <a:ln w="1260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34"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5" name="PlaceHolder 3"/>
          <p:cNvSpPr>
            <a:spLocks noGrp="1"/>
          </p:cNvSpPr>
          <p:nvPr>
            <p:ph/>
          </p:nvPr>
        </p:nvSpPr>
        <p:spPr>
          <a:xfrm>
            <a:off x="623196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6" name="PlaceHolder 4"/>
          <p:cNvSpPr>
            <a:spLocks noGrp="1"/>
          </p:cNvSpPr>
          <p:nvPr>
            <p:ph/>
          </p:nvPr>
        </p:nvSpPr>
        <p:spPr>
          <a:xfrm>
            <a:off x="60948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38" name="PlaceHolder 2"/>
          <p:cNvSpPr>
            <a:spLocks noGrp="1"/>
          </p:cNvSpPr>
          <p:nvPr>
            <p:ph/>
          </p:nvPr>
        </p:nvSpPr>
        <p:spPr>
          <a:xfrm>
            <a:off x="60948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9"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0" name="PlaceHolder 4"/>
          <p:cNvSpPr>
            <a:spLocks noGrp="1"/>
          </p:cNvSpPr>
          <p:nvPr>
            <p:ph/>
          </p:nvPr>
        </p:nvSpPr>
        <p:spPr>
          <a:xfrm>
            <a:off x="623196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42"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3"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4" name="PlaceHolder 4"/>
          <p:cNvSpPr>
            <a:spLocks noGrp="1"/>
          </p:cNvSpPr>
          <p:nvPr>
            <p:ph/>
          </p:nvPr>
        </p:nvSpPr>
        <p:spPr>
          <a:xfrm>
            <a:off x="609480" y="368208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46" name="PlaceHolder 2"/>
          <p:cNvSpPr>
            <a:spLocks noGrp="1"/>
          </p:cNvSpPr>
          <p:nvPr>
            <p:ph/>
          </p:nvPr>
        </p:nvSpPr>
        <p:spPr>
          <a:xfrm>
            <a:off x="609480" y="160452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7" name="PlaceHolder 3"/>
          <p:cNvSpPr>
            <a:spLocks noGrp="1"/>
          </p:cNvSpPr>
          <p:nvPr>
            <p:ph/>
          </p:nvPr>
        </p:nvSpPr>
        <p:spPr>
          <a:xfrm>
            <a:off x="609480" y="368208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49"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0"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1" name="PlaceHolder 4"/>
          <p:cNvSpPr>
            <a:spLocks noGrp="1"/>
          </p:cNvSpPr>
          <p:nvPr>
            <p:ph/>
          </p:nvPr>
        </p:nvSpPr>
        <p:spPr>
          <a:xfrm>
            <a:off x="60948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2" name="PlaceHolder 5"/>
          <p:cNvSpPr>
            <a:spLocks noGrp="1"/>
          </p:cNvSpPr>
          <p:nvPr>
            <p:ph/>
          </p:nvPr>
        </p:nvSpPr>
        <p:spPr>
          <a:xfrm>
            <a:off x="623196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8" name="PlaceHolder 2"/>
          <p:cNvSpPr>
            <a:spLocks noGrp="1"/>
          </p:cNvSpPr>
          <p:nvPr>
            <p:ph/>
          </p:nvPr>
        </p:nvSpPr>
        <p:spPr>
          <a:xfrm>
            <a:off x="60948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3"/>
          <p:cNvSpPr>
            <a:spLocks noGrp="1"/>
          </p:cNvSpPr>
          <p:nvPr>
            <p:ph/>
          </p:nvPr>
        </p:nvSpPr>
        <p:spPr>
          <a:xfrm>
            <a:off x="431964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 name="PlaceHolder 4"/>
          <p:cNvSpPr>
            <a:spLocks noGrp="1"/>
          </p:cNvSpPr>
          <p:nvPr>
            <p:ph/>
          </p:nvPr>
        </p:nvSpPr>
        <p:spPr>
          <a:xfrm>
            <a:off x="802980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 name="PlaceHolder 5"/>
          <p:cNvSpPr>
            <a:spLocks noGrp="1"/>
          </p:cNvSpPr>
          <p:nvPr>
            <p:ph/>
          </p:nvPr>
        </p:nvSpPr>
        <p:spPr>
          <a:xfrm>
            <a:off x="60948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 name="PlaceHolder 6"/>
          <p:cNvSpPr>
            <a:spLocks noGrp="1"/>
          </p:cNvSpPr>
          <p:nvPr>
            <p:ph/>
          </p:nvPr>
        </p:nvSpPr>
        <p:spPr>
          <a:xfrm>
            <a:off x="431964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 name="PlaceHolder 7"/>
          <p:cNvSpPr>
            <a:spLocks noGrp="1"/>
          </p:cNvSpPr>
          <p:nvPr>
            <p:ph/>
          </p:nvPr>
        </p:nvSpPr>
        <p:spPr>
          <a:xfrm>
            <a:off x="802980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EFAE8EA3-567C-41E1-ADAE-00DFCA7BABA7}"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54" name="PlaceHolder 2"/>
          <p:cNvSpPr>
            <a:spLocks noGrp="1"/>
          </p:cNvSpPr>
          <p:nvPr>
            <p:ph/>
          </p:nvPr>
        </p:nvSpPr>
        <p:spPr>
          <a:xfrm>
            <a:off x="60948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5" name="PlaceHolder 3"/>
          <p:cNvSpPr>
            <a:spLocks noGrp="1"/>
          </p:cNvSpPr>
          <p:nvPr>
            <p:ph/>
          </p:nvPr>
        </p:nvSpPr>
        <p:spPr>
          <a:xfrm>
            <a:off x="431964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6" name="PlaceHolder 4"/>
          <p:cNvSpPr>
            <a:spLocks noGrp="1"/>
          </p:cNvSpPr>
          <p:nvPr>
            <p:ph/>
          </p:nvPr>
        </p:nvSpPr>
        <p:spPr>
          <a:xfrm>
            <a:off x="802980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7" name="PlaceHolder 5"/>
          <p:cNvSpPr>
            <a:spLocks noGrp="1"/>
          </p:cNvSpPr>
          <p:nvPr>
            <p:ph/>
          </p:nvPr>
        </p:nvSpPr>
        <p:spPr>
          <a:xfrm>
            <a:off x="60948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8" name="PlaceHolder 6"/>
          <p:cNvSpPr>
            <a:spLocks noGrp="1"/>
          </p:cNvSpPr>
          <p:nvPr>
            <p:ph/>
          </p:nvPr>
        </p:nvSpPr>
        <p:spPr>
          <a:xfrm>
            <a:off x="431964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9" name="PlaceHolder 7"/>
          <p:cNvSpPr>
            <a:spLocks noGrp="1"/>
          </p:cNvSpPr>
          <p:nvPr>
            <p:ph/>
          </p:nvPr>
        </p:nvSpPr>
        <p:spPr>
          <a:xfrm>
            <a:off x="802980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9"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0" name="PlaceHolder 2"/>
          <p:cNvSpPr>
            <a:spLocks noGrp="1"/>
          </p:cNvSpPr>
          <p:nvPr>
            <p:ph type="subTitle"/>
          </p:nvPr>
        </p:nvSpPr>
        <p:spPr>
          <a:xfrm>
            <a:off x="609480" y="1604520"/>
            <a:ext cx="10972440" cy="3977280"/>
          </a:xfrm>
          <a:prstGeom prst="rect">
            <a:avLst/>
          </a:prstGeom>
          <a:noFill/>
          <a:ln w="1260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2" name="PlaceHolder 2"/>
          <p:cNvSpPr>
            <a:spLocks noGrp="1"/>
          </p:cNvSpPr>
          <p:nvPr>
            <p:ph/>
          </p:nvPr>
        </p:nvSpPr>
        <p:spPr>
          <a:xfrm>
            <a:off x="609480" y="1604520"/>
            <a:ext cx="1097244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4" name="PlaceHolder 2"/>
          <p:cNvSpPr>
            <a:spLocks noGrp="1"/>
          </p:cNvSpPr>
          <p:nvPr>
            <p:ph/>
          </p:nvPr>
        </p:nvSpPr>
        <p:spPr>
          <a:xfrm>
            <a:off x="60948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5" name="PlaceHolder 3"/>
          <p:cNvSpPr>
            <a:spLocks noGrp="1"/>
          </p:cNvSpPr>
          <p:nvPr>
            <p:ph/>
          </p:nvPr>
        </p:nvSpPr>
        <p:spPr>
          <a:xfrm>
            <a:off x="623196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6"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7" name="PlaceHolder 1"/>
          <p:cNvSpPr>
            <a:spLocks noGrp="1"/>
          </p:cNvSpPr>
          <p:nvPr>
            <p:ph type="subTitle"/>
          </p:nvPr>
        </p:nvSpPr>
        <p:spPr>
          <a:xfrm>
            <a:off x="521280" y="1536120"/>
            <a:ext cx="6876360" cy="2968200"/>
          </a:xfrm>
          <a:prstGeom prst="rect">
            <a:avLst/>
          </a:prstGeom>
          <a:noFill/>
          <a:ln w="1260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9"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0" name="PlaceHolder 3"/>
          <p:cNvSpPr>
            <a:spLocks noGrp="1"/>
          </p:cNvSpPr>
          <p:nvPr>
            <p:ph/>
          </p:nvPr>
        </p:nvSpPr>
        <p:spPr>
          <a:xfrm>
            <a:off x="623196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1" name="PlaceHolder 4"/>
          <p:cNvSpPr>
            <a:spLocks noGrp="1"/>
          </p:cNvSpPr>
          <p:nvPr>
            <p:ph/>
          </p:nvPr>
        </p:nvSpPr>
        <p:spPr>
          <a:xfrm>
            <a:off x="60948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 name="PlaceHolder 2"/>
          <p:cNvSpPr>
            <a:spLocks noGrp="1"/>
          </p:cNvSpPr>
          <p:nvPr>
            <p:ph type="subTitle"/>
          </p:nvPr>
        </p:nvSpPr>
        <p:spPr>
          <a:xfrm>
            <a:off x="609480" y="1604520"/>
            <a:ext cx="10972440" cy="3977280"/>
          </a:xfrm>
          <a:prstGeom prst="rect">
            <a:avLst/>
          </a:prstGeom>
          <a:noFill/>
          <a:ln w="1260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B79E5F89-E706-4942-8227-CBBEC3DB71C0}"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3" name="PlaceHolder 2"/>
          <p:cNvSpPr>
            <a:spLocks noGrp="1"/>
          </p:cNvSpPr>
          <p:nvPr>
            <p:ph/>
          </p:nvPr>
        </p:nvSpPr>
        <p:spPr>
          <a:xfrm>
            <a:off x="60948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 name="PlaceHolder 4"/>
          <p:cNvSpPr>
            <a:spLocks noGrp="1"/>
          </p:cNvSpPr>
          <p:nvPr>
            <p:ph/>
          </p:nvPr>
        </p:nvSpPr>
        <p:spPr>
          <a:xfrm>
            <a:off x="623196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7"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8"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 name="PlaceHolder 4"/>
          <p:cNvSpPr>
            <a:spLocks noGrp="1"/>
          </p:cNvSpPr>
          <p:nvPr>
            <p:ph/>
          </p:nvPr>
        </p:nvSpPr>
        <p:spPr>
          <a:xfrm>
            <a:off x="609480" y="368208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1" name="PlaceHolder 2"/>
          <p:cNvSpPr>
            <a:spLocks noGrp="1"/>
          </p:cNvSpPr>
          <p:nvPr>
            <p:ph/>
          </p:nvPr>
        </p:nvSpPr>
        <p:spPr>
          <a:xfrm>
            <a:off x="609480" y="160452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2" name="PlaceHolder 3"/>
          <p:cNvSpPr>
            <a:spLocks noGrp="1"/>
          </p:cNvSpPr>
          <p:nvPr>
            <p:ph/>
          </p:nvPr>
        </p:nvSpPr>
        <p:spPr>
          <a:xfrm>
            <a:off x="609480" y="368208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4"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5"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6" name="PlaceHolder 4"/>
          <p:cNvSpPr>
            <a:spLocks noGrp="1"/>
          </p:cNvSpPr>
          <p:nvPr>
            <p:ph/>
          </p:nvPr>
        </p:nvSpPr>
        <p:spPr>
          <a:xfrm>
            <a:off x="60948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7" name="PlaceHolder 5"/>
          <p:cNvSpPr>
            <a:spLocks noGrp="1"/>
          </p:cNvSpPr>
          <p:nvPr>
            <p:ph/>
          </p:nvPr>
        </p:nvSpPr>
        <p:spPr>
          <a:xfrm>
            <a:off x="623196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9" name="PlaceHolder 2"/>
          <p:cNvSpPr>
            <a:spLocks noGrp="1"/>
          </p:cNvSpPr>
          <p:nvPr>
            <p:ph/>
          </p:nvPr>
        </p:nvSpPr>
        <p:spPr>
          <a:xfrm>
            <a:off x="60948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0" name="PlaceHolder 3"/>
          <p:cNvSpPr>
            <a:spLocks noGrp="1"/>
          </p:cNvSpPr>
          <p:nvPr>
            <p:ph/>
          </p:nvPr>
        </p:nvSpPr>
        <p:spPr>
          <a:xfrm>
            <a:off x="431964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1" name="PlaceHolder 4"/>
          <p:cNvSpPr>
            <a:spLocks noGrp="1"/>
          </p:cNvSpPr>
          <p:nvPr>
            <p:ph/>
          </p:nvPr>
        </p:nvSpPr>
        <p:spPr>
          <a:xfrm>
            <a:off x="802980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2" name="PlaceHolder 5"/>
          <p:cNvSpPr>
            <a:spLocks noGrp="1"/>
          </p:cNvSpPr>
          <p:nvPr>
            <p:ph/>
          </p:nvPr>
        </p:nvSpPr>
        <p:spPr>
          <a:xfrm>
            <a:off x="60948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3" name="PlaceHolder 6"/>
          <p:cNvSpPr>
            <a:spLocks noGrp="1"/>
          </p:cNvSpPr>
          <p:nvPr>
            <p:ph/>
          </p:nvPr>
        </p:nvSpPr>
        <p:spPr>
          <a:xfrm>
            <a:off x="431964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4" name="PlaceHolder 7"/>
          <p:cNvSpPr>
            <a:spLocks noGrp="1"/>
          </p:cNvSpPr>
          <p:nvPr>
            <p:ph/>
          </p:nvPr>
        </p:nvSpPr>
        <p:spPr>
          <a:xfrm>
            <a:off x="802980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B4C20761-CB20-4551-8BC6-A7EF15C6CF67}"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5" name="PlaceHolder 2"/>
          <p:cNvSpPr>
            <a:spLocks noGrp="1"/>
          </p:cNvSpPr>
          <p:nvPr>
            <p:ph type="subTitle"/>
          </p:nvPr>
        </p:nvSpPr>
        <p:spPr>
          <a:xfrm>
            <a:off x="609480" y="1604520"/>
            <a:ext cx="10972440" cy="3977280"/>
          </a:xfrm>
          <a:prstGeom prst="rect">
            <a:avLst/>
          </a:prstGeom>
          <a:noFill/>
          <a:ln w="1260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09837504-1FF2-4F7F-BDA2-1EDDB8D3C75A}"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7" name="PlaceHolder 2"/>
          <p:cNvSpPr>
            <a:spLocks noGrp="1"/>
          </p:cNvSpPr>
          <p:nvPr>
            <p:ph/>
          </p:nvPr>
        </p:nvSpPr>
        <p:spPr>
          <a:xfrm>
            <a:off x="609480" y="1604520"/>
            <a:ext cx="1097244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B35FB366-C879-4D15-BA5B-082DA1FA450F}"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9" name="PlaceHolder 2"/>
          <p:cNvSpPr>
            <a:spLocks noGrp="1"/>
          </p:cNvSpPr>
          <p:nvPr>
            <p:ph/>
          </p:nvPr>
        </p:nvSpPr>
        <p:spPr>
          <a:xfrm>
            <a:off x="60948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0" name="PlaceHolder 3"/>
          <p:cNvSpPr>
            <a:spLocks noGrp="1"/>
          </p:cNvSpPr>
          <p:nvPr>
            <p:ph/>
          </p:nvPr>
        </p:nvSpPr>
        <p:spPr>
          <a:xfrm>
            <a:off x="623196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2B2AC30A-F3B6-4D93-914B-DDBE4EB89F2D}"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708394FA-993E-4A39-9E7C-33B5F2CCC88A}"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 name="PlaceHolder 2"/>
          <p:cNvSpPr>
            <a:spLocks noGrp="1"/>
          </p:cNvSpPr>
          <p:nvPr>
            <p:ph/>
          </p:nvPr>
        </p:nvSpPr>
        <p:spPr>
          <a:xfrm>
            <a:off x="609480" y="1604520"/>
            <a:ext cx="1097244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04B4C4CB-9801-478B-98F6-1A00C3CD0174}"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521280" y="1536120"/>
            <a:ext cx="6876360" cy="2968200"/>
          </a:xfrm>
          <a:prstGeom prst="rect">
            <a:avLst/>
          </a:prstGeom>
          <a:noFill/>
          <a:ln w="1260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560B7380-8FAC-4F83-A89F-F354F3CF68F9}"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4"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 name="PlaceHolder 3"/>
          <p:cNvSpPr>
            <a:spLocks noGrp="1"/>
          </p:cNvSpPr>
          <p:nvPr>
            <p:ph/>
          </p:nvPr>
        </p:nvSpPr>
        <p:spPr>
          <a:xfrm>
            <a:off x="623196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6" name="PlaceHolder 4"/>
          <p:cNvSpPr>
            <a:spLocks noGrp="1"/>
          </p:cNvSpPr>
          <p:nvPr>
            <p:ph/>
          </p:nvPr>
        </p:nvSpPr>
        <p:spPr>
          <a:xfrm>
            <a:off x="60948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E750E0AD-9D90-43ED-BC70-7F7E6C908702}"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8" name="PlaceHolder 2"/>
          <p:cNvSpPr>
            <a:spLocks noGrp="1"/>
          </p:cNvSpPr>
          <p:nvPr>
            <p:ph/>
          </p:nvPr>
        </p:nvSpPr>
        <p:spPr>
          <a:xfrm>
            <a:off x="60948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9"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0" name="PlaceHolder 4"/>
          <p:cNvSpPr>
            <a:spLocks noGrp="1"/>
          </p:cNvSpPr>
          <p:nvPr>
            <p:ph/>
          </p:nvPr>
        </p:nvSpPr>
        <p:spPr>
          <a:xfrm>
            <a:off x="623196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2BFA6DC8-40F5-4E5D-AE14-96BA73BF17D9}"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2"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3"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4" name="PlaceHolder 4"/>
          <p:cNvSpPr>
            <a:spLocks noGrp="1"/>
          </p:cNvSpPr>
          <p:nvPr>
            <p:ph/>
          </p:nvPr>
        </p:nvSpPr>
        <p:spPr>
          <a:xfrm>
            <a:off x="609480" y="368208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624E63A9-C2FD-4CD4-8284-9A0A3B4E6A86}"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6" name="PlaceHolder 2"/>
          <p:cNvSpPr>
            <a:spLocks noGrp="1"/>
          </p:cNvSpPr>
          <p:nvPr>
            <p:ph/>
          </p:nvPr>
        </p:nvSpPr>
        <p:spPr>
          <a:xfrm>
            <a:off x="609480" y="160452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7" name="PlaceHolder 3"/>
          <p:cNvSpPr>
            <a:spLocks noGrp="1"/>
          </p:cNvSpPr>
          <p:nvPr>
            <p:ph/>
          </p:nvPr>
        </p:nvSpPr>
        <p:spPr>
          <a:xfrm>
            <a:off x="609480" y="368208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916918CB-F1ED-4293-B80E-2AF4FF40A917}"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9"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0"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1" name="PlaceHolder 4"/>
          <p:cNvSpPr>
            <a:spLocks noGrp="1"/>
          </p:cNvSpPr>
          <p:nvPr>
            <p:ph/>
          </p:nvPr>
        </p:nvSpPr>
        <p:spPr>
          <a:xfrm>
            <a:off x="60948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2" name="PlaceHolder 5"/>
          <p:cNvSpPr>
            <a:spLocks noGrp="1"/>
          </p:cNvSpPr>
          <p:nvPr>
            <p:ph/>
          </p:nvPr>
        </p:nvSpPr>
        <p:spPr>
          <a:xfrm>
            <a:off x="623196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5F37A2C8-8A5A-4626-949A-158CD349A9DC}"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4" name="PlaceHolder 2"/>
          <p:cNvSpPr>
            <a:spLocks noGrp="1"/>
          </p:cNvSpPr>
          <p:nvPr>
            <p:ph/>
          </p:nvPr>
        </p:nvSpPr>
        <p:spPr>
          <a:xfrm>
            <a:off x="60948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5" name="PlaceHolder 3"/>
          <p:cNvSpPr>
            <a:spLocks noGrp="1"/>
          </p:cNvSpPr>
          <p:nvPr>
            <p:ph/>
          </p:nvPr>
        </p:nvSpPr>
        <p:spPr>
          <a:xfrm>
            <a:off x="431964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6" name="PlaceHolder 4"/>
          <p:cNvSpPr>
            <a:spLocks noGrp="1"/>
          </p:cNvSpPr>
          <p:nvPr>
            <p:ph/>
          </p:nvPr>
        </p:nvSpPr>
        <p:spPr>
          <a:xfrm>
            <a:off x="802980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7" name="PlaceHolder 5"/>
          <p:cNvSpPr>
            <a:spLocks noGrp="1"/>
          </p:cNvSpPr>
          <p:nvPr>
            <p:ph/>
          </p:nvPr>
        </p:nvSpPr>
        <p:spPr>
          <a:xfrm>
            <a:off x="60948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8" name="PlaceHolder 6"/>
          <p:cNvSpPr>
            <a:spLocks noGrp="1"/>
          </p:cNvSpPr>
          <p:nvPr>
            <p:ph/>
          </p:nvPr>
        </p:nvSpPr>
        <p:spPr>
          <a:xfrm>
            <a:off x="431964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9" name="PlaceHolder 7"/>
          <p:cNvSpPr>
            <a:spLocks noGrp="1"/>
          </p:cNvSpPr>
          <p:nvPr>
            <p:ph/>
          </p:nvPr>
        </p:nvSpPr>
        <p:spPr>
          <a:xfrm>
            <a:off x="802980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6578E5B0-05BF-4354-BDC2-06DE4FC8D073}"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174BD058-4B2B-4A49-B2D3-91EF2FED1340}"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9"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0" name="PlaceHolder 2"/>
          <p:cNvSpPr>
            <a:spLocks noGrp="1"/>
          </p:cNvSpPr>
          <p:nvPr>
            <p:ph type="subTitle"/>
          </p:nvPr>
        </p:nvSpPr>
        <p:spPr>
          <a:xfrm>
            <a:off x="609480" y="1604520"/>
            <a:ext cx="10972440" cy="3977280"/>
          </a:xfrm>
          <a:prstGeom prst="rect">
            <a:avLst/>
          </a:prstGeom>
          <a:noFill/>
          <a:ln w="1260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EB3F47BC-3FF2-4753-BA3B-4DE80672630E}"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2" name="PlaceHolder 2"/>
          <p:cNvSpPr>
            <a:spLocks noGrp="1"/>
          </p:cNvSpPr>
          <p:nvPr>
            <p:ph/>
          </p:nvPr>
        </p:nvSpPr>
        <p:spPr>
          <a:xfrm>
            <a:off x="609480" y="1604520"/>
            <a:ext cx="1097244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E928DC1D-85BF-4F1E-B3DC-A2E7B897EAE8}"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 name="PlaceHolder 2"/>
          <p:cNvSpPr>
            <a:spLocks noGrp="1"/>
          </p:cNvSpPr>
          <p:nvPr>
            <p:ph/>
          </p:nvPr>
        </p:nvSpPr>
        <p:spPr>
          <a:xfrm>
            <a:off x="60948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5DEAF62A-7476-4239-892C-742A7E80F94A}"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4" name="PlaceHolder 2"/>
          <p:cNvSpPr>
            <a:spLocks noGrp="1"/>
          </p:cNvSpPr>
          <p:nvPr>
            <p:ph/>
          </p:nvPr>
        </p:nvSpPr>
        <p:spPr>
          <a:xfrm>
            <a:off x="60948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5" name="PlaceHolder 3"/>
          <p:cNvSpPr>
            <a:spLocks noGrp="1"/>
          </p:cNvSpPr>
          <p:nvPr>
            <p:ph/>
          </p:nvPr>
        </p:nvSpPr>
        <p:spPr>
          <a:xfrm>
            <a:off x="623196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5A96036D-289F-4497-9803-31FE1FBC88B8}"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6"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D8853280-2124-4D9D-8A7F-ECA83F9C0D62}"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7" name="PlaceHolder 1"/>
          <p:cNvSpPr>
            <a:spLocks noGrp="1"/>
          </p:cNvSpPr>
          <p:nvPr>
            <p:ph type="subTitle"/>
          </p:nvPr>
        </p:nvSpPr>
        <p:spPr>
          <a:xfrm>
            <a:off x="521280" y="1536120"/>
            <a:ext cx="6876360" cy="2968200"/>
          </a:xfrm>
          <a:prstGeom prst="rect">
            <a:avLst/>
          </a:prstGeom>
          <a:noFill/>
          <a:ln w="1260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AEA1253B-E115-4D99-AECC-AFD1EB15A617}"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9"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0" name="PlaceHolder 3"/>
          <p:cNvSpPr>
            <a:spLocks noGrp="1"/>
          </p:cNvSpPr>
          <p:nvPr>
            <p:ph/>
          </p:nvPr>
        </p:nvSpPr>
        <p:spPr>
          <a:xfrm>
            <a:off x="623196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1" name="PlaceHolder 4"/>
          <p:cNvSpPr>
            <a:spLocks noGrp="1"/>
          </p:cNvSpPr>
          <p:nvPr>
            <p:ph/>
          </p:nvPr>
        </p:nvSpPr>
        <p:spPr>
          <a:xfrm>
            <a:off x="60948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5EAC5B71-7017-4F3B-8A35-A7BCD140CC85}"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3" name="PlaceHolder 2"/>
          <p:cNvSpPr>
            <a:spLocks noGrp="1"/>
          </p:cNvSpPr>
          <p:nvPr>
            <p:ph/>
          </p:nvPr>
        </p:nvSpPr>
        <p:spPr>
          <a:xfrm>
            <a:off x="60948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4"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5" name="PlaceHolder 4"/>
          <p:cNvSpPr>
            <a:spLocks noGrp="1"/>
          </p:cNvSpPr>
          <p:nvPr>
            <p:ph/>
          </p:nvPr>
        </p:nvSpPr>
        <p:spPr>
          <a:xfrm>
            <a:off x="623196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E6A06506-D132-45F8-980B-D0E626533836}"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7"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8"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9" name="PlaceHolder 4"/>
          <p:cNvSpPr>
            <a:spLocks noGrp="1"/>
          </p:cNvSpPr>
          <p:nvPr>
            <p:ph/>
          </p:nvPr>
        </p:nvSpPr>
        <p:spPr>
          <a:xfrm>
            <a:off x="609480" y="368208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E5013208-3A69-488F-8444-3087E824BC36}"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1" name="PlaceHolder 2"/>
          <p:cNvSpPr>
            <a:spLocks noGrp="1"/>
          </p:cNvSpPr>
          <p:nvPr>
            <p:ph/>
          </p:nvPr>
        </p:nvSpPr>
        <p:spPr>
          <a:xfrm>
            <a:off x="609480" y="160452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2" name="PlaceHolder 3"/>
          <p:cNvSpPr>
            <a:spLocks noGrp="1"/>
          </p:cNvSpPr>
          <p:nvPr>
            <p:ph/>
          </p:nvPr>
        </p:nvSpPr>
        <p:spPr>
          <a:xfrm>
            <a:off x="609480" y="368208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4FD63E69-7A15-4324-AB56-245EFAA47368}"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4"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5"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6" name="PlaceHolder 4"/>
          <p:cNvSpPr>
            <a:spLocks noGrp="1"/>
          </p:cNvSpPr>
          <p:nvPr>
            <p:ph/>
          </p:nvPr>
        </p:nvSpPr>
        <p:spPr>
          <a:xfrm>
            <a:off x="60948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7" name="PlaceHolder 5"/>
          <p:cNvSpPr>
            <a:spLocks noGrp="1"/>
          </p:cNvSpPr>
          <p:nvPr>
            <p:ph/>
          </p:nvPr>
        </p:nvSpPr>
        <p:spPr>
          <a:xfrm>
            <a:off x="623196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EA44B705-8332-4045-929E-7D3F20C99C84}" type="slidenum">
              <a:t>&lt;#&gt;</a:t>
            </a:fld>
          </a:p>
        </p:txBody>
      </p:sp>
      <p:sp>
        <p:nvSpPr>
          <p:cNvPr id="9" name="PlaceHolder 8"/>
          <p:cNvSpPr>
            <a:spLocks noGrp="1"/>
          </p:cNvSpPr>
          <p:nvPr>
            <p:ph type="dt" idx="7"/>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9" name="PlaceHolder 2"/>
          <p:cNvSpPr>
            <a:spLocks noGrp="1"/>
          </p:cNvSpPr>
          <p:nvPr>
            <p:ph/>
          </p:nvPr>
        </p:nvSpPr>
        <p:spPr>
          <a:xfrm>
            <a:off x="60948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0" name="PlaceHolder 3"/>
          <p:cNvSpPr>
            <a:spLocks noGrp="1"/>
          </p:cNvSpPr>
          <p:nvPr>
            <p:ph/>
          </p:nvPr>
        </p:nvSpPr>
        <p:spPr>
          <a:xfrm>
            <a:off x="431964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1" name="PlaceHolder 4"/>
          <p:cNvSpPr>
            <a:spLocks noGrp="1"/>
          </p:cNvSpPr>
          <p:nvPr>
            <p:ph/>
          </p:nvPr>
        </p:nvSpPr>
        <p:spPr>
          <a:xfrm>
            <a:off x="802980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2" name="PlaceHolder 5"/>
          <p:cNvSpPr>
            <a:spLocks noGrp="1"/>
          </p:cNvSpPr>
          <p:nvPr>
            <p:ph/>
          </p:nvPr>
        </p:nvSpPr>
        <p:spPr>
          <a:xfrm>
            <a:off x="60948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3" name="PlaceHolder 6"/>
          <p:cNvSpPr>
            <a:spLocks noGrp="1"/>
          </p:cNvSpPr>
          <p:nvPr>
            <p:ph/>
          </p:nvPr>
        </p:nvSpPr>
        <p:spPr>
          <a:xfrm>
            <a:off x="431964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4" name="PlaceHolder 7"/>
          <p:cNvSpPr>
            <a:spLocks noGrp="1"/>
          </p:cNvSpPr>
          <p:nvPr>
            <p:ph/>
          </p:nvPr>
        </p:nvSpPr>
        <p:spPr>
          <a:xfrm>
            <a:off x="802980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01DB42BB-98F4-483A-AAFA-D9E167D60DD7}" type="slidenum">
              <a:t>&lt;#&gt;</a:t>
            </a:fld>
          </a:p>
        </p:txBody>
      </p:sp>
      <p:sp>
        <p:nvSpPr>
          <p:cNvPr id="11" name="PlaceHolder 10"/>
          <p:cNvSpPr>
            <a:spLocks noGrp="1"/>
          </p:cNvSpPr>
          <p:nvPr>
            <p:ph type="dt" idx="7"/>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2A0E9652-824B-43A1-A189-5D46BFA8CD7D}" type="slidenum">
              <a:t>&lt;#&gt;</a:t>
            </a:fld>
          </a:p>
        </p:txBody>
      </p:sp>
      <p:sp>
        <p:nvSpPr>
          <p:cNvPr id="4" name="PlaceHolder 3"/>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F4FBAD67-46AD-45D2-875B-9B19BF5204F9}"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5"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6" name="PlaceHolder 2"/>
          <p:cNvSpPr>
            <a:spLocks noGrp="1"/>
          </p:cNvSpPr>
          <p:nvPr>
            <p:ph type="subTitle"/>
          </p:nvPr>
        </p:nvSpPr>
        <p:spPr>
          <a:xfrm>
            <a:off x="609480" y="1604520"/>
            <a:ext cx="10972440" cy="3977280"/>
          </a:xfrm>
          <a:prstGeom prst="rect">
            <a:avLst/>
          </a:prstGeom>
          <a:noFill/>
          <a:ln w="1260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CBD9BC6F-2A12-40CE-9857-8066D52B6FEF}"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8" name="PlaceHolder 2"/>
          <p:cNvSpPr>
            <a:spLocks noGrp="1"/>
          </p:cNvSpPr>
          <p:nvPr>
            <p:ph/>
          </p:nvPr>
        </p:nvSpPr>
        <p:spPr>
          <a:xfrm>
            <a:off x="609480" y="1604520"/>
            <a:ext cx="1097244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779A806C-CE63-4B31-909E-22822F8D44F5}"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0" name="PlaceHolder 2"/>
          <p:cNvSpPr>
            <a:spLocks noGrp="1"/>
          </p:cNvSpPr>
          <p:nvPr>
            <p:ph/>
          </p:nvPr>
        </p:nvSpPr>
        <p:spPr>
          <a:xfrm>
            <a:off x="60948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1" name="PlaceHolder 3"/>
          <p:cNvSpPr>
            <a:spLocks noGrp="1"/>
          </p:cNvSpPr>
          <p:nvPr>
            <p:ph/>
          </p:nvPr>
        </p:nvSpPr>
        <p:spPr>
          <a:xfrm>
            <a:off x="623196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71A8A89B-2376-41C8-9950-8F6BEC1A550C}"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2"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10C5C338-8EE6-45B7-931C-EAB14361A541}"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3" name="PlaceHolder 1"/>
          <p:cNvSpPr>
            <a:spLocks noGrp="1"/>
          </p:cNvSpPr>
          <p:nvPr>
            <p:ph type="subTitle"/>
          </p:nvPr>
        </p:nvSpPr>
        <p:spPr>
          <a:xfrm>
            <a:off x="521280" y="1536120"/>
            <a:ext cx="6876360" cy="2968200"/>
          </a:xfrm>
          <a:prstGeom prst="rect">
            <a:avLst/>
          </a:prstGeom>
          <a:noFill/>
          <a:ln w="1260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E5121702-74DB-4BDF-992C-248570290E69}"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5"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6" name="PlaceHolder 3"/>
          <p:cNvSpPr>
            <a:spLocks noGrp="1"/>
          </p:cNvSpPr>
          <p:nvPr>
            <p:ph/>
          </p:nvPr>
        </p:nvSpPr>
        <p:spPr>
          <a:xfrm>
            <a:off x="623196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7" name="PlaceHolder 4"/>
          <p:cNvSpPr>
            <a:spLocks noGrp="1"/>
          </p:cNvSpPr>
          <p:nvPr>
            <p:ph/>
          </p:nvPr>
        </p:nvSpPr>
        <p:spPr>
          <a:xfrm>
            <a:off x="60948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24C1A2D7-C30F-4772-8F58-BF15744B5F22}"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9" name="PlaceHolder 2"/>
          <p:cNvSpPr>
            <a:spLocks noGrp="1"/>
          </p:cNvSpPr>
          <p:nvPr>
            <p:ph/>
          </p:nvPr>
        </p:nvSpPr>
        <p:spPr>
          <a:xfrm>
            <a:off x="60948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0"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1" name="PlaceHolder 4"/>
          <p:cNvSpPr>
            <a:spLocks noGrp="1"/>
          </p:cNvSpPr>
          <p:nvPr>
            <p:ph/>
          </p:nvPr>
        </p:nvSpPr>
        <p:spPr>
          <a:xfrm>
            <a:off x="623196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5561C516-B895-4EAB-ABC2-F6AE12693E0B}"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3"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4"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5" name="PlaceHolder 4"/>
          <p:cNvSpPr>
            <a:spLocks noGrp="1"/>
          </p:cNvSpPr>
          <p:nvPr>
            <p:ph/>
          </p:nvPr>
        </p:nvSpPr>
        <p:spPr>
          <a:xfrm>
            <a:off x="609480" y="368208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237EF19E-7559-48CC-A493-D5BFECE909BC}"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7" name="PlaceHolder 2"/>
          <p:cNvSpPr>
            <a:spLocks noGrp="1"/>
          </p:cNvSpPr>
          <p:nvPr>
            <p:ph/>
          </p:nvPr>
        </p:nvSpPr>
        <p:spPr>
          <a:xfrm>
            <a:off x="609480" y="160452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8" name="PlaceHolder 3"/>
          <p:cNvSpPr>
            <a:spLocks noGrp="1"/>
          </p:cNvSpPr>
          <p:nvPr>
            <p:ph/>
          </p:nvPr>
        </p:nvSpPr>
        <p:spPr>
          <a:xfrm>
            <a:off x="609480" y="368208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B33B121C-6F81-428D-BD9D-334ABDC4E2D6}"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20"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1"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2" name="PlaceHolder 4"/>
          <p:cNvSpPr>
            <a:spLocks noGrp="1"/>
          </p:cNvSpPr>
          <p:nvPr>
            <p:ph/>
          </p:nvPr>
        </p:nvSpPr>
        <p:spPr>
          <a:xfrm>
            <a:off x="60948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3" name="PlaceHolder 5"/>
          <p:cNvSpPr>
            <a:spLocks noGrp="1"/>
          </p:cNvSpPr>
          <p:nvPr>
            <p:ph/>
          </p:nvPr>
        </p:nvSpPr>
        <p:spPr>
          <a:xfrm>
            <a:off x="623196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25E47387-E526-4477-A910-CA3A84B5F2A4}" type="slidenum">
              <a:t>&lt;#&gt;</a:t>
            </a:fld>
          </a:p>
        </p:txBody>
      </p:sp>
      <p:sp>
        <p:nvSpPr>
          <p:cNvPr id="9" name="PlaceHolder 8"/>
          <p:cNvSpPr>
            <a:spLocks noGrp="1"/>
          </p:cNvSpPr>
          <p:nvPr>
            <p:ph type="dt" idx="10"/>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521280" y="1536120"/>
            <a:ext cx="6876360" cy="2968200"/>
          </a:xfrm>
          <a:prstGeom prst="rect">
            <a:avLst/>
          </a:prstGeom>
          <a:noFill/>
          <a:ln w="1260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2CFE59B4-1FEA-4209-8142-BB983571B49F}"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25" name="PlaceHolder 2"/>
          <p:cNvSpPr>
            <a:spLocks noGrp="1"/>
          </p:cNvSpPr>
          <p:nvPr>
            <p:ph/>
          </p:nvPr>
        </p:nvSpPr>
        <p:spPr>
          <a:xfrm>
            <a:off x="60948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6" name="PlaceHolder 3"/>
          <p:cNvSpPr>
            <a:spLocks noGrp="1"/>
          </p:cNvSpPr>
          <p:nvPr>
            <p:ph/>
          </p:nvPr>
        </p:nvSpPr>
        <p:spPr>
          <a:xfrm>
            <a:off x="431964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7" name="PlaceHolder 4"/>
          <p:cNvSpPr>
            <a:spLocks noGrp="1"/>
          </p:cNvSpPr>
          <p:nvPr>
            <p:ph/>
          </p:nvPr>
        </p:nvSpPr>
        <p:spPr>
          <a:xfrm>
            <a:off x="802980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8" name="PlaceHolder 5"/>
          <p:cNvSpPr>
            <a:spLocks noGrp="1"/>
          </p:cNvSpPr>
          <p:nvPr>
            <p:ph/>
          </p:nvPr>
        </p:nvSpPr>
        <p:spPr>
          <a:xfrm>
            <a:off x="60948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9" name="PlaceHolder 6"/>
          <p:cNvSpPr>
            <a:spLocks noGrp="1"/>
          </p:cNvSpPr>
          <p:nvPr>
            <p:ph/>
          </p:nvPr>
        </p:nvSpPr>
        <p:spPr>
          <a:xfrm>
            <a:off x="431964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0" name="PlaceHolder 7"/>
          <p:cNvSpPr>
            <a:spLocks noGrp="1"/>
          </p:cNvSpPr>
          <p:nvPr>
            <p:ph/>
          </p:nvPr>
        </p:nvSpPr>
        <p:spPr>
          <a:xfrm>
            <a:off x="802980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7F22B5D6-2F96-4971-A183-53E32CCC0340}" type="slidenum">
              <a:t>&lt;#&gt;</a:t>
            </a:fld>
          </a:p>
        </p:txBody>
      </p:sp>
      <p:sp>
        <p:nvSpPr>
          <p:cNvPr id="11" name="PlaceHolder 10"/>
          <p:cNvSpPr>
            <a:spLocks noGrp="1"/>
          </p:cNvSpPr>
          <p:nvPr>
            <p:ph type="dt" idx="10"/>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548AAD27-FF95-45B5-AC33-7E62774B7EDA}"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1" name="PlaceHolder 2"/>
          <p:cNvSpPr>
            <a:spLocks noGrp="1"/>
          </p:cNvSpPr>
          <p:nvPr>
            <p:ph type="subTitle"/>
          </p:nvPr>
        </p:nvSpPr>
        <p:spPr>
          <a:xfrm>
            <a:off x="609480" y="1604520"/>
            <a:ext cx="10972440" cy="3977280"/>
          </a:xfrm>
          <a:prstGeom prst="rect">
            <a:avLst/>
          </a:prstGeom>
          <a:noFill/>
          <a:ln w="1260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751C7FCF-8C03-44A0-AB81-CE00AB30F1C1}" type="slidenum">
              <a:t>&lt;#&gt;</a:t>
            </a:fld>
          </a:p>
        </p:txBody>
      </p:sp>
      <p:sp>
        <p:nvSpPr>
          <p:cNvPr id="6" name="PlaceHolder 5"/>
          <p:cNvSpPr>
            <a:spLocks noGrp="1"/>
          </p:cNvSpPr>
          <p:nvPr>
            <p:ph type="dt" idx="13"/>
          </p:nvPr>
        </p:nvSpPr>
        <p:spPr/>
        <p:txBody>
          <a:bodyPr/>
          <a:p>
            <a:r>
              <a:rPr lang="en-US"/>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3" name="PlaceHolder 2"/>
          <p:cNvSpPr>
            <a:spLocks noGrp="1"/>
          </p:cNvSpPr>
          <p:nvPr>
            <p:ph/>
          </p:nvPr>
        </p:nvSpPr>
        <p:spPr>
          <a:xfrm>
            <a:off x="609480" y="1604520"/>
            <a:ext cx="1097244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4AB0E7DE-AB17-41D6-9BBD-6854CD3204CB}" type="slidenum">
              <a:t>&lt;#&gt;</a:t>
            </a:fld>
          </a:p>
        </p:txBody>
      </p:sp>
      <p:sp>
        <p:nvSpPr>
          <p:cNvPr id="6" name="PlaceHolder 5"/>
          <p:cNvSpPr>
            <a:spLocks noGrp="1"/>
          </p:cNvSpPr>
          <p:nvPr>
            <p:ph type="dt" idx="13"/>
          </p:nvPr>
        </p:nvSpPr>
        <p:spPr/>
        <p:txBody>
          <a:bodyPr/>
          <a:p>
            <a:r>
              <a:rPr lang="en-US"/>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5" name="PlaceHolder 2"/>
          <p:cNvSpPr>
            <a:spLocks noGrp="1"/>
          </p:cNvSpPr>
          <p:nvPr>
            <p:ph/>
          </p:nvPr>
        </p:nvSpPr>
        <p:spPr>
          <a:xfrm>
            <a:off x="60948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6" name="PlaceHolder 3"/>
          <p:cNvSpPr>
            <a:spLocks noGrp="1"/>
          </p:cNvSpPr>
          <p:nvPr>
            <p:ph/>
          </p:nvPr>
        </p:nvSpPr>
        <p:spPr>
          <a:xfrm>
            <a:off x="623196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6844DD8E-3BB6-4DF4-980A-FF28000A2B00}" type="slidenum">
              <a:t>&lt;#&gt;</a:t>
            </a:fld>
          </a:p>
        </p:txBody>
      </p:sp>
      <p:sp>
        <p:nvSpPr>
          <p:cNvPr id="7" name="PlaceHolder 6"/>
          <p:cNvSpPr>
            <a:spLocks noGrp="1"/>
          </p:cNvSpPr>
          <p:nvPr>
            <p:ph type="dt" idx="13"/>
          </p:nvPr>
        </p:nvSpPr>
        <p:spPr/>
        <p:txBody>
          <a:bodyPr/>
          <a:p>
            <a:r>
              <a:rPr lang="en-US"/>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DB9E7E95-2EE2-45F5-8034-7FCCB38FD6BE}" type="slidenum">
              <a:t>&lt;#&gt;</a:t>
            </a:fld>
          </a:p>
        </p:txBody>
      </p:sp>
      <p:sp>
        <p:nvSpPr>
          <p:cNvPr id="5" name="PlaceHolder 4"/>
          <p:cNvSpPr>
            <a:spLocks noGrp="1"/>
          </p:cNvSpPr>
          <p:nvPr>
            <p:ph type="dt" idx="13"/>
          </p:nvPr>
        </p:nvSpPr>
        <p:spPr/>
        <p:txBody>
          <a:bodyPr/>
          <a:p>
            <a:r>
              <a:rPr lang="en-US"/>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521280" y="1536120"/>
            <a:ext cx="6876360" cy="2968200"/>
          </a:xfrm>
          <a:prstGeom prst="rect">
            <a:avLst/>
          </a:prstGeom>
          <a:noFill/>
          <a:ln w="1260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6065662F-7513-4F6A-8182-71A9F5F66DFF}" type="slidenum">
              <a:t>&lt;#&gt;</a:t>
            </a:fld>
          </a:p>
        </p:txBody>
      </p:sp>
      <p:sp>
        <p:nvSpPr>
          <p:cNvPr id="5" name="PlaceHolder 4"/>
          <p:cNvSpPr>
            <a:spLocks noGrp="1"/>
          </p:cNvSpPr>
          <p:nvPr>
            <p:ph type="dt" idx="13"/>
          </p:nvPr>
        </p:nvSpPr>
        <p:spPr/>
        <p:txBody>
          <a:bodyPr/>
          <a:p>
            <a:r>
              <a:rPr lang="en-US"/>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0"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1" name="PlaceHolder 3"/>
          <p:cNvSpPr>
            <a:spLocks noGrp="1"/>
          </p:cNvSpPr>
          <p:nvPr>
            <p:ph/>
          </p:nvPr>
        </p:nvSpPr>
        <p:spPr>
          <a:xfrm>
            <a:off x="623196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2" name="PlaceHolder 4"/>
          <p:cNvSpPr>
            <a:spLocks noGrp="1"/>
          </p:cNvSpPr>
          <p:nvPr>
            <p:ph/>
          </p:nvPr>
        </p:nvSpPr>
        <p:spPr>
          <a:xfrm>
            <a:off x="60948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3E18AFDD-E50A-4CA1-AAFD-CAAA142F8886}"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4" name="PlaceHolder 2"/>
          <p:cNvSpPr>
            <a:spLocks noGrp="1"/>
          </p:cNvSpPr>
          <p:nvPr>
            <p:ph/>
          </p:nvPr>
        </p:nvSpPr>
        <p:spPr>
          <a:xfrm>
            <a:off x="60948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5"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6" name="PlaceHolder 4"/>
          <p:cNvSpPr>
            <a:spLocks noGrp="1"/>
          </p:cNvSpPr>
          <p:nvPr>
            <p:ph/>
          </p:nvPr>
        </p:nvSpPr>
        <p:spPr>
          <a:xfrm>
            <a:off x="623196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458664BB-07C2-4FAF-844C-BA7ED53AE2C7}"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8"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9"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0" name="PlaceHolder 4"/>
          <p:cNvSpPr>
            <a:spLocks noGrp="1"/>
          </p:cNvSpPr>
          <p:nvPr>
            <p:ph/>
          </p:nvPr>
        </p:nvSpPr>
        <p:spPr>
          <a:xfrm>
            <a:off x="609480" y="368208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CCFCA463-D47B-4D24-A7E1-9D78A0C3820F}"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 name="PlaceHolder 3"/>
          <p:cNvSpPr>
            <a:spLocks noGrp="1"/>
          </p:cNvSpPr>
          <p:nvPr>
            <p:ph/>
          </p:nvPr>
        </p:nvSpPr>
        <p:spPr>
          <a:xfrm>
            <a:off x="623196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 name="PlaceHolder 4"/>
          <p:cNvSpPr>
            <a:spLocks noGrp="1"/>
          </p:cNvSpPr>
          <p:nvPr>
            <p:ph/>
          </p:nvPr>
        </p:nvSpPr>
        <p:spPr>
          <a:xfrm>
            <a:off x="60948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2841F08-C1D5-4559-9062-6A7630F33148}"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62" name="PlaceHolder 2"/>
          <p:cNvSpPr>
            <a:spLocks noGrp="1"/>
          </p:cNvSpPr>
          <p:nvPr>
            <p:ph/>
          </p:nvPr>
        </p:nvSpPr>
        <p:spPr>
          <a:xfrm>
            <a:off x="609480" y="160452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3" name="PlaceHolder 3"/>
          <p:cNvSpPr>
            <a:spLocks noGrp="1"/>
          </p:cNvSpPr>
          <p:nvPr>
            <p:ph/>
          </p:nvPr>
        </p:nvSpPr>
        <p:spPr>
          <a:xfrm>
            <a:off x="609480" y="368208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9B84A80E-9E57-47DC-87B0-F1B1357D7F54}" type="slidenum">
              <a:t>&lt;#&gt;</a:t>
            </a:fld>
          </a:p>
        </p:txBody>
      </p:sp>
      <p:sp>
        <p:nvSpPr>
          <p:cNvPr id="7" name="PlaceHolder 6"/>
          <p:cNvSpPr>
            <a:spLocks noGrp="1"/>
          </p:cNvSpPr>
          <p:nvPr>
            <p:ph type="dt" idx="13"/>
          </p:nvPr>
        </p:nvSpPr>
        <p:spPr/>
        <p:txBody>
          <a:bodyPr/>
          <a:p>
            <a:r>
              <a:rPr lang="en-US"/>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65"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6"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7" name="PlaceHolder 4"/>
          <p:cNvSpPr>
            <a:spLocks noGrp="1"/>
          </p:cNvSpPr>
          <p:nvPr>
            <p:ph/>
          </p:nvPr>
        </p:nvSpPr>
        <p:spPr>
          <a:xfrm>
            <a:off x="60948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8" name="PlaceHolder 5"/>
          <p:cNvSpPr>
            <a:spLocks noGrp="1"/>
          </p:cNvSpPr>
          <p:nvPr>
            <p:ph/>
          </p:nvPr>
        </p:nvSpPr>
        <p:spPr>
          <a:xfrm>
            <a:off x="623196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4"/>
          </p:nvPr>
        </p:nvSpPr>
        <p:spPr/>
        <p:txBody>
          <a:bodyPr/>
          <a:p>
            <a:r>
              <a:t>Footer</a:t>
            </a:r>
          </a:p>
        </p:txBody>
      </p:sp>
      <p:sp>
        <p:nvSpPr>
          <p:cNvPr id="8" name="PlaceHolder 7"/>
          <p:cNvSpPr>
            <a:spLocks noGrp="1"/>
          </p:cNvSpPr>
          <p:nvPr>
            <p:ph type="sldNum" idx="15"/>
          </p:nvPr>
        </p:nvSpPr>
        <p:spPr/>
        <p:txBody>
          <a:bodyPr/>
          <a:p>
            <a:fld id="{D6E5A306-E1DE-43E6-ACA8-D48EC1A10B2C}" type="slidenum">
              <a:t>&lt;#&gt;</a:t>
            </a:fld>
          </a:p>
        </p:txBody>
      </p:sp>
      <p:sp>
        <p:nvSpPr>
          <p:cNvPr id="9" name="PlaceHolder 8"/>
          <p:cNvSpPr>
            <a:spLocks noGrp="1"/>
          </p:cNvSpPr>
          <p:nvPr>
            <p:ph type="dt" idx="13"/>
          </p:nvPr>
        </p:nvSpPr>
        <p:spPr/>
        <p:txBody>
          <a:bodyPr/>
          <a:p>
            <a:r>
              <a:rPr lang="en-US"/>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0" name="PlaceHolder 2"/>
          <p:cNvSpPr>
            <a:spLocks noGrp="1"/>
          </p:cNvSpPr>
          <p:nvPr>
            <p:ph/>
          </p:nvPr>
        </p:nvSpPr>
        <p:spPr>
          <a:xfrm>
            <a:off x="60948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1" name="PlaceHolder 3"/>
          <p:cNvSpPr>
            <a:spLocks noGrp="1"/>
          </p:cNvSpPr>
          <p:nvPr>
            <p:ph/>
          </p:nvPr>
        </p:nvSpPr>
        <p:spPr>
          <a:xfrm>
            <a:off x="431964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2" name="PlaceHolder 4"/>
          <p:cNvSpPr>
            <a:spLocks noGrp="1"/>
          </p:cNvSpPr>
          <p:nvPr>
            <p:ph/>
          </p:nvPr>
        </p:nvSpPr>
        <p:spPr>
          <a:xfrm>
            <a:off x="802980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3" name="PlaceHolder 5"/>
          <p:cNvSpPr>
            <a:spLocks noGrp="1"/>
          </p:cNvSpPr>
          <p:nvPr>
            <p:ph/>
          </p:nvPr>
        </p:nvSpPr>
        <p:spPr>
          <a:xfrm>
            <a:off x="60948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4" name="PlaceHolder 6"/>
          <p:cNvSpPr>
            <a:spLocks noGrp="1"/>
          </p:cNvSpPr>
          <p:nvPr>
            <p:ph/>
          </p:nvPr>
        </p:nvSpPr>
        <p:spPr>
          <a:xfrm>
            <a:off x="431964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5" name="PlaceHolder 7"/>
          <p:cNvSpPr>
            <a:spLocks noGrp="1"/>
          </p:cNvSpPr>
          <p:nvPr>
            <p:ph/>
          </p:nvPr>
        </p:nvSpPr>
        <p:spPr>
          <a:xfrm>
            <a:off x="802980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4"/>
          </p:nvPr>
        </p:nvSpPr>
        <p:spPr/>
        <p:txBody>
          <a:bodyPr/>
          <a:p>
            <a:r>
              <a:t>Footer</a:t>
            </a:r>
          </a:p>
        </p:txBody>
      </p:sp>
      <p:sp>
        <p:nvSpPr>
          <p:cNvPr id="10" name="PlaceHolder 9"/>
          <p:cNvSpPr>
            <a:spLocks noGrp="1"/>
          </p:cNvSpPr>
          <p:nvPr>
            <p:ph type="sldNum" idx="15"/>
          </p:nvPr>
        </p:nvSpPr>
        <p:spPr/>
        <p:txBody>
          <a:bodyPr/>
          <a:p>
            <a:fld id="{3BE8C87A-84B6-4547-BFC0-5C7171D9DA0D}" type="slidenum">
              <a:t>&lt;#&gt;</a:t>
            </a:fld>
          </a:p>
        </p:txBody>
      </p:sp>
      <p:sp>
        <p:nvSpPr>
          <p:cNvPr id="11" name="PlaceHolder 10"/>
          <p:cNvSpPr>
            <a:spLocks noGrp="1"/>
          </p:cNvSpPr>
          <p:nvPr>
            <p:ph type="dt" idx="13"/>
          </p:nvPr>
        </p:nvSpPr>
        <p:spPr/>
        <p:txBody>
          <a:bodyPr/>
          <a:p>
            <a:r>
              <a:rPr lang="en-US"/>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06D4BC15-89AC-488E-B714-C63AF58D9D1C}" type="slidenum">
              <a:t>&lt;#&gt;</a:t>
            </a:fld>
          </a:p>
        </p:txBody>
      </p:sp>
      <p:sp>
        <p:nvSpPr>
          <p:cNvPr id="4" name="PlaceHolder 3"/>
          <p:cNvSpPr>
            <a:spLocks noGrp="1"/>
          </p:cNvSpPr>
          <p:nvPr>
            <p:ph type="dt" idx="16"/>
          </p:nvPr>
        </p:nvSpPr>
        <p:spPr/>
        <p:txBody>
          <a:bodyPr/>
          <a:p>
            <a:r>
              <a:rPr lang="en-US"/>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5"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6" name="PlaceHolder 2"/>
          <p:cNvSpPr>
            <a:spLocks noGrp="1"/>
          </p:cNvSpPr>
          <p:nvPr>
            <p:ph type="subTitle"/>
          </p:nvPr>
        </p:nvSpPr>
        <p:spPr>
          <a:xfrm>
            <a:off x="609480" y="1604520"/>
            <a:ext cx="10972440" cy="3977280"/>
          </a:xfrm>
          <a:prstGeom prst="rect">
            <a:avLst/>
          </a:prstGeom>
          <a:noFill/>
          <a:ln w="1260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635DE7AE-FC06-4597-A97A-5F15E2617BF0}" type="slidenum">
              <a:t>&lt;#&gt;</a:t>
            </a:fld>
          </a:p>
        </p:txBody>
      </p:sp>
      <p:sp>
        <p:nvSpPr>
          <p:cNvPr id="6" name="PlaceHolder 5"/>
          <p:cNvSpPr>
            <a:spLocks noGrp="1"/>
          </p:cNvSpPr>
          <p:nvPr>
            <p:ph type="dt" idx="16"/>
          </p:nvPr>
        </p:nvSpPr>
        <p:spPr/>
        <p:txBody>
          <a:bodyPr/>
          <a:p>
            <a:r>
              <a:rPr lang="en-US"/>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8" name="PlaceHolder 2"/>
          <p:cNvSpPr>
            <a:spLocks noGrp="1"/>
          </p:cNvSpPr>
          <p:nvPr>
            <p:ph/>
          </p:nvPr>
        </p:nvSpPr>
        <p:spPr>
          <a:xfrm>
            <a:off x="609480" y="1604520"/>
            <a:ext cx="1097244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CD638A96-018D-40A5-B379-DA54E434FB88}" type="slidenum">
              <a:t>&lt;#&gt;</a:t>
            </a:fld>
          </a:p>
        </p:txBody>
      </p:sp>
      <p:sp>
        <p:nvSpPr>
          <p:cNvPr id="6" name="PlaceHolder 5"/>
          <p:cNvSpPr>
            <a:spLocks noGrp="1"/>
          </p:cNvSpPr>
          <p:nvPr>
            <p:ph type="dt" idx="16"/>
          </p:nvPr>
        </p:nvSpPr>
        <p:spPr/>
        <p:txBody>
          <a:bodyPr/>
          <a:p>
            <a:r>
              <a:rPr lang="en-US"/>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0" name="PlaceHolder 2"/>
          <p:cNvSpPr>
            <a:spLocks noGrp="1"/>
          </p:cNvSpPr>
          <p:nvPr>
            <p:ph/>
          </p:nvPr>
        </p:nvSpPr>
        <p:spPr>
          <a:xfrm>
            <a:off x="60948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1" name="PlaceHolder 3"/>
          <p:cNvSpPr>
            <a:spLocks noGrp="1"/>
          </p:cNvSpPr>
          <p:nvPr>
            <p:ph/>
          </p:nvPr>
        </p:nvSpPr>
        <p:spPr>
          <a:xfrm>
            <a:off x="623196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F74E62C6-22C3-4BDC-9F08-8529FB7AFB8C}"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2"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7"/>
          </p:nvPr>
        </p:nvSpPr>
        <p:spPr/>
        <p:txBody>
          <a:bodyPr/>
          <a:p>
            <a:r>
              <a:t>Footer</a:t>
            </a:r>
          </a:p>
        </p:txBody>
      </p:sp>
      <p:sp>
        <p:nvSpPr>
          <p:cNvPr id="4" name="PlaceHolder 3"/>
          <p:cNvSpPr>
            <a:spLocks noGrp="1"/>
          </p:cNvSpPr>
          <p:nvPr>
            <p:ph type="sldNum" idx="18"/>
          </p:nvPr>
        </p:nvSpPr>
        <p:spPr/>
        <p:txBody>
          <a:bodyPr/>
          <a:p>
            <a:fld id="{7709F70F-BA27-4667-9A2C-ADC45C5E5B3F}" type="slidenum">
              <a:t>&lt;#&gt;</a:t>
            </a:fld>
          </a:p>
        </p:txBody>
      </p:sp>
      <p:sp>
        <p:nvSpPr>
          <p:cNvPr id="5" name="PlaceHolder 4"/>
          <p:cNvSpPr>
            <a:spLocks noGrp="1"/>
          </p:cNvSpPr>
          <p:nvPr>
            <p:ph type="dt" idx="16"/>
          </p:nvPr>
        </p:nvSpPr>
        <p:spPr/>
        <p:txBody>
          <a:bodyPr/>
          <a:p>
            <a:r>
              <a:rPr lang="en-US"/>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3" name="PlaceHolder 1"/>
          <p:cNvSpPr>
            <a:spLocks noGrp="1"/>
          </p:cNvSpPr>
          <p:nvPr>
            <p:ph type="subTitle"/>
          </p:nvPr>
        </p:nvSpPr>
        <p:spPr>
          <a:xfrm>
            <a:off x="521280" y="1536120"/>
            <a:ext cx="6876360" cy="2968200"/>
          </a:xfrm>
          <a:prstGeom prst="rect">
            <a:avLst/>
          </a:prstGeom>
          <a:noFill/>
          <a:ln w="1260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7"/>
          </p:nvPr>
        </p:nvSpPr>
        <p:spPr/>
        <p:txBody>
          <a:bodyPr/>
          <a:p>
            <a:r>
              <a:t>Footer</a:t>
            </a:r>
          </a:p>
        </p:txBody>
      </p:sp>
      <p:sp>
        <p:nvSpPr>
          <p:cNvPr id="4" name="PlaceHolder 3"/>
          <p:cNvSpPr>
            <a:spLocks noGrp="1"/>
          </p:cNvSpPr>
          <p:nvPr>
            <p:ph type="sldNum" idx="18"/>
          </p:nvPr>
        </p:nvSpPr>
        <p:spPr/>
        <p:txBody>
          <a:bodyPr/>
          <a:p>
            <a:fld id="{D28A85E8-1DDC-42EA-8F0F-842938FE3D59}" type="slidenum">
              <a:t>&lt;#&gt;</a:t>
            </a:fld>
          </a:p>
        </p:txBody>
      </p:sp>
      <p:sp>
        <p:nvSpPr>
          <p:cNvPr id="5" name="PlaceHolder 4"/>
          <p:cNvSpPr>
            <a:spLocks noGrp="1"/>
          </p:cNvSpPr>
          <p:nvPr>
            <p:ph type="dt" idx="16"/>
          </p:nvPr>
        </p:nvSpPr>
        <p:spPr/>
        <p:txBody>
          <a:bodyPr/>
          <a:p>
            <a:r>
              <a:rPr lang="en-US"/>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5"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6" name="PlaceHolder 3"/>
          <p:cNvSpPr>
            <a:spLocks noGrp="1"/>
          </p:cNvSpPr>
          <p:nvPr>
            <p:ph/>
          </p:nvPr>
        </p:nvSpPr>
        <p:spPr>
          <a:xfrm>
            <a:off x="623196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7" name="PlaceHolder 4"/>
          <p:cNvSpPr>
            <a:spLocks noGrp="1"/>
          </p:cNvSpPr>
          <p:nvPr>
            <p:ph/>
          </p:nvPr>
        </p:nvSpPr>
        <p:spPr>
          <a:xfrm>
            <a:off x="60948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77045A04-0B59-49D4-8008-4956E0BC8CC2}" type="slidenum">
              <a:t>&lt;#&gt;</a:t>
            </a:fld>
          </a:p>
        </p:txBody>
      </p:sp>
      <p:sp>
        <p:nvSpPr>
          <p:cNvPr id="8" name="PlaceHolder 7"/>
          <p:cNvSpPr>
            <a:spLocks noGrp="1"/>
          </p:cNvSpPr>
          <p:nvPr>
            <p:ph type="dt" idx="16"/>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2" name="PlaceHolder 2"/>
          <p:cNvSpPr>
            <a:spLocks noGrp="1"/>
          </p:cNvSpPr>
          <p:nvPr>
            <p:ph/>
          </p:nvPr>
        </p:nvSpPr>
        <p:spPr>
          <a:xfrm>
            <a:off x="60948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 name="PlaceHolder 4"/>
          <p:cNvSpPr>
            <a:spLocks noGrp="1"/>
          </p:cNvSpPr>
          <p:nvPr>
            <p:ph/>
          </p:nvPr>
        </p:nvSpPr>
        <p:spPr>
          <a:xfrm>
            <a:off x="623196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4A01D038-2533-4F03-8398-AEEE46E4C60E}"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9" name="PlaceHolder 2"/>
          <p:cNvSpPr>
            <a:spLocks noGrp="1"/>
          </p:cNvSpPr>
          <p:nvPr>
            <p:ph/>
          </p:nvPr>
        </p:nvSpPr>
        <p:spPr>
          <a:xfrm>
            <a:off x="60948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0"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1" name="PlaceHolder 4"/>
          <p:cNvSpPr>
            <a:spLocks noGrp="1"/>
          </p:cNvSpPr>
          <p:nvPr>
            <p:ph/>
          </p:nvPr>
        </p:nvSpPr>
        <p:spPr>
          <a:xfrm>
            <a:off x="623196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DD1A0771-5558-4FC8-A688-7C752DC2BFF8}" type="slidenum">
              <a:t>&lt;#&gt;</a:t>
            </a:fld>
          </a:p>
        </p:txBody>
      </p:sp>
      <p:sp>
        <p:nvSpPr>
          <p:cNvPr id="8" name="PlaceHolder 7"/>
          <p:cNvSpPr>
            <a:spLocks noGrp="1"/>
          </p:cNvSpPr>
          <p:nvPr>
            <p:ph type="dt" idx="16"/>
          </p:nvPr>
        </p:nvSpPr>
        <p:spPr/>
        <p:txBody>
          <a:bodyPr/>
          <a:p>
            <a:r>
              <a:rPr lang="en-US"/>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13"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4"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5" name="PlaceHolder 4"/>
          <p:cNvSpPr>
            <a:spLocks noGrp="1"/>
          </p:cNvSpPr>
          <p:nvPr>
            <p:ph/>
          </p:nvPr>
        </p:nvSpPr>
        <p:spPr>
          <a:xfrm>
            <a:off x="609480" y="368208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333EADE5-958E-43E6-9884-79AAB8F6207B}" type="slidenum">
              <a:t>&lt;#&gt;</a:t>
            </a:fld>
          </a:p>
        </p:txBody>
      </p:sp>
      <p:sp>
        <p:nvSpPr>
          <p:cNvPr id="8" name="PlaceHolder 7"/>
          <p:cNvSpPr>
            <a:spLocks noGrp="1"/>
          </p:cNvSpPr>
          <p:nvPr>
            <p:ph type="dt" idx="16"/>
          </p:nvPr>
        </p:nvSpPr>
        <p:spPr/>
        <p:txBody>
          <a:bodyPr/>
          <a:p>
            <a:r>
              <a:rPr lang="en-US"/>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17" name="PlaceHolder 2"/>
          <p:cNvSpPr>
            <a:spLocks noGrp="1"/>
          </p:cNvSpPr>
          <p:nvPr>
            <p:ph/>
          </p:nvPr>
        </p:nvSpPr>
        <p:spPr>
          <a:xfrm>
            <a:off x="609480" y="160452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8" name="PlaceHolder 3"/>
          <p:cNvSpPr>
            <a:spLocks noGrp="1"/>
          </p:cNvSpPr>
          <p:nvPr>
            <p:ph/>
          </p:nvPr>
        </p:nvSpPr>
        <p:spPr>
          <a:xfrm>
            <a:off x="609480" y="368208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90BD8A4C-680A-4C89-9F6D-4C77468F2F24}"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0"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1"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2" name="PlaceHolder 4"/>
          <p:cNvSpPr>
            <a:spLocks noGrp="1"/>
          </p:cNvSpPr>
          <p:nvPr>
            <p:ph/>
          </p:nvPr>
        </p:nvSpPr>
        <p:spPr>
          <a:xfrm>
            <a:off x="60948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3" name="PlaceHolder 5"/>
          <p:cNvSpPr>
            <a:spLocks noGrp="1"/>
          </p:cNvSpPr>
          <p:nvPr>
            <p:ph/>
          </p:nvPr>
        </p:nvSpPr>
        <p:spPr>
          <a:xfrm>
            <a:off x="623196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7"/>
          </p:nvPr>
        </p:nvSpPr>
        <p:spPr/>
        <p:txBody>
          <a:bodyPr/>
          <a:p>
            <a:r>
              <a:t>Footer</a:t>
            </a:r>
          </a:p>
        </p:txBody>
      </p:sp>
      <p:sp>
        <p:nvSpPr>
          <p:cNvPr id="8" name="PlaceHolder 7"/>
          <p:cNvSpPr>
            <a:spLocks noGrp="1"/>
          </p:cNvSpPr>
          <p:nvPr>
            <p:ph type="sldNum" idx="18"/>
          </p:nvPr>
        </p:nvSpPr>
        <p:spPr/>
        <p:txBody>
          <a:bodyPr/>
          <a:p>
            <a:fld id="{84E271F2-DFE3-4FCF-8727-19D80677B78B}" type="slidenum">
              <a:t>&lt;#&gt;</a:t>
            </a:fld>
          </a:p>
        </p:txBody>
      </p:sp>
      <p:sp>
        <p:nvSpPr>
          <p:cNvPr id="9" name="PlaceHolder 8"/>
          <p:cNvSpPr>
            <a:spLocks noGrp="1"/>
          </p:cNvSpPr>
          <p:nvPr>
            <p:ph type="dt" idx="16"/>
          </p:nvPr>
        </p:nvSpPr>
        <p:spPr/>
        <p:txBody>
          <a:bodyPr/>
          <a:p>
            <a:r>
              <a:rPr lang="en-US"/>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5" name="PlaceHolder 2"/>
          <p:cNvSpPr>
            <a:spLocks noGrp="1"/>
          </p:cNvSpPr>
          <p:nvPr>
            <p:ph/>
          </p:nvPr>
        </p:nvSpPr>
        <p:spPr>
          <a:xfrm>
            <a:off x="60948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6" name="PlaceHolder 3"/>
          <p:cNvSpPr>
            <a:spLocks noGrp="1"/>
          </p:cNvSpPr>
          <p:nvPr>
            <p:ph/>
          </p:nvPr>
        </p:nvSpPr>
        <p:spPr>
          <a:xfrm>
            <a:off x="431964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7" name="PlaceHolder 4"/>
          <p:cNvSpPr>
            <a:spLocks noGrp="1"/>
          </p:cNvSpPr>
          <p:nvPr>
            <p:ph/>
          </p:nvPr>
        </p:nvSpPr>
        <p:spPr>
          <a:xfrm>
            <a:off x="802980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8" name="PlaceHolder 5"/>
          <p:cNvSpPr>
            <a:spLocks noGrp="1"/>
          </p:cNvSpPr>
          <p:nvPr>
            <p:ph/>
          </p:nvPr>
        </p:nvSpPr>
        <p:spPr>
          <a:xfrm>
            <a:off x="60948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9" name="PlaceHolder 6"/>
          <p:cNvSpPr>
            <a:spLocks noGrp="1"/>
          </p:cNvSpPr>
          <p:nvPr>
            <p:ph/>
          </p:nvPr>
        </p:nvSpPr>
        <p:spPr>
          <a:xfrm>
            <a:off x="431964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0" name="PlaceHolder 7"/>
          <p:cNvSpPr>
            <a:spLocks noGrp="1"/>
          </p:cNvSpPr>
          <p:nvPr>
            <p:ph/>
          </p:nvPr>
        </p:nvSpPr>
        <p:spPr>
          <a:xfrm>
            <a:off x="802980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7"/>
          </p:nvPr>
        </p:nvSpPr>
        <p:spPr/>
        <p:txBody>
          <a:bodyPr/>
          <a:p>
            <a:r>
              <a:t>Footer</a:t>
            </a:r>
          </a:p>
        </p:txBody>
      </p:sp>
      <p:sp>
        <p:nvSpPr>
          <p:cNvPr id="10" name="PlaceHolder 9"/>
          <p:cNvSpPr>
            <a:spLocks noGrp="1"/>
          </p:cNvSpPr>
          <p:nvPr>
            <p:ph type="sldNum" idx="18"/>
          </p:nvPr>
        </p:nvSpPr>
        <p:spPr/>
        <p:txBody>
          <a:bodyPr/>
          <a:p>
            <a:fld id="{AB0E095C-D049-4AE1-BA33-C4F2133B647B}" type="slidenum">
              <a:t>&lt;#&gt;</a:t>
            </a:fld>
          </a:p>
        </p:txBody>
      </p:sp>
      <p:sp>
        <p:nvSpPr>
          <p:cNvPr id="11" name="PlaceHolder 10"/>
          <p:cNvSpPr>
            <a:spLocks noGrp="1"/>
          </p:cNvSpPr>
          <p:nvPr>
            <p:ph type="dt" idx="16"/>
          </p:nvPr>
        </p:nvSpPr>
        <p:spPr/>
        <p:txBody>
          <a:bodyPr/>
          <a:p>
            <a:r>
              <a:rPr lang="en-US"/>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C49D3DA2-7E6E-475E-892F-A8B3629B4733}"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2"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3" name="PlaceHolder 2"/>
          <p:cNvSpPr>
            <a:spLocks noGrp="1"/>
          </p:cNvSpPr>
          <p:nvPr>
            <p:ph type="subTitle"/>
          </p:nvPr>
        </p:nvSpPr>
        <p:spPr>
          <a:xfrm>
            <a:off x="609480" y="1604520"/>
            <a:ext cx="10972440" cy="3977280"/>
          </a:xfrm>
          <a:prstGeom prst="rect">
            <a:avLst/>
          </a:prstGeom>
          <a:noFill/>
          <a:ln w="1260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0"/>
          </p:nvPr>
        </p:nvSpPr>
        <p:spPr/>
        <p:txBody>
          <a:bodyPr/>
          <a:p>
            <a:r>
              <a:t>Footer</a:t>
            </a:r>
          </a:p>
        </p:txBody>
      </p:sp>
      <p:sp>
        <p:nvSpPr>
          <p:cNvPr id="5" name="PlaceHolder 4"/>
          <p:cNvSpPr>
            <a:spLocks noGrp="1"/>
          </p:cNvSpPr>
          <p:nvPr>
            <p:ph type="sldNum" idx="21"/>
          </p:nvPr>
        </p:nvSpPr>
        <p:spPr/>
        <p:txBody>
          <a:bodyPr/>
          <a:p>
            <a:fld id="{1C84C3F0-933A-43D6-88D1-B92411080C38}" type="slidenum">
              <a:t>&lt;#&gt;</a:t>
            </a:fld>
          </a:p>
        </p:txBody>
      </p:sp>
      <p:sp>
        <p:nvSpPr>
          <p:cNvPr id="6" name="PlaceHolder 5"/>
          <p:cNvSpPr>
            <a:spLocks noGrp="1"/>
          </p:cNvSpPr>
          <p:nvPr>
            <p:ph type="dt" idx="19"/>
          </p:nvPr>
        </p:nvSpPr>
        <p:spPr/>
        <p:txBody>
          <a:bodyPr/>
          <a:p>
            <a:r>
              <a:rPr lang="en-US"/>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5" name="PlaceHolder 2"/>
          <p:cNvSpPr>
            <a:spLocks noGrp="1"/>
          </p:cNvSpPr>
          <p:nvPr>
            <p:ph/>
          </p:nvPr>
        </p:nvSpPr>
        <p:spPr>
          <a:xfrm>
            <a:off x="609480" y="1604520"/>
            <a:ext cx="1097244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0"/>
          </p:nvPr>
        </p:nvSpPr>
        <p:spPr/>
        <p:txBody>
          <a:bodyPr/>
          <a:p>
            <a:r>
              <a:t>Footer</a:t>
            </a:r>
          </a:p>
        </p:txBody>
      </p:sp>
      <p:sp>
        <p:nvSpPr>
          <p:cNvPr id="5" name="PlaceHolder 4"/>
          <p:cNvSpPr>
            <a:spLocks noGrp="1"/>
          </p:cNvSpPr>
          <p:nvPr>
            <p:ph type="sldNum" idx="21"/>
          </p:nvPr>
        </p:nvSpPr>
        <p:spPr/>
        <p:txBody>
          <a:bodyPr/>
          <a:p>
            <a:fld id="{5C36B1E5-300B-4ADE-9E52-CFA66A612127}" type="slidenum">
              <a:t>&lt;#&gt;</a:t>
            </a:fld>
          </a:p>
        </p:txBody>
      </p:sp>
      <p:sp>
        <p:nvSpPr>
          <p:cNvPr id="6" name="PlaceHolder 5"/>
          <p:cNvSpPr>
            <a:spLocks noGrp="1"/>
          </p:cNvSpPr>
          <p:nvPr>
            <p:ph type="dt" idx="19"/>
          </p:nvPr>
        </p:nvSpPr>
        <p:spPr/>
        <p:txBody>
          <a:bodyPr/>
          <a:p>
            <a:r>
              <a:rPr lang="en-US"/>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7" name="PlaceHolder 2"/>
          <p:cNvSpPr>
            <a:spLocks noGrp="1"/>
          </p:cNvSpPr>
          <p:nvPr>
            <p:ph/>
          </p:nvPr>
        </p:nvSpPr>
        <p:spPr>
          <a:xfrm>
            <a:off x="60948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8" name="PlaceHolder 3"/>
          <p:cNvSpPr>
            <a:spLocks noGrp="1"/>
          </p:cNvSpPr>
          <p:nvPr>
            <p:ph/>
          </p:nvPr>
        </p:nvSpPr>
        <p:spPr>
          <a:xfrm>
            <a:off x="623196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20"/>
          </p:nvPr>
        </p:nvSpPr>
        <p:spPr/>
        <p:txBody>
          <a:bodyPr/>
          <a:p>
            <a:r>
              <a:t>Footer</a:t>
            </a:r>
          </a:p>
        </p:txBody>
      </p:sp>
      <p:sp>
        <p:nvSpPr>
          <p:cNvPr id="6" name="PlaceHolder 5"/>
          <p:cNvSpPr>
            <a:spLocks noGrp="1"/>
          </p:cNvSpPr>
          <p:nvPr>
            <p:ph type="sldNum" idx="21"/>
          </p:nvPr>
        </p:nvSpPr>
        <p:spPr/>
        <p:txBody>
          <a:bodyPr/>
          <a:p>
            <a:fld id="{97372382-0B95-4F96-8C9A-86F39BC572CC}" type="slidenum">
              <a:t>&lt;#&gt;</a:t>
            </a:fld>
          </a:p>
        </p:txBody>
      </p:sp>
      <p:sp>
        <p:nvSpPr>
          <p:cNvPr id="7" name="PlaceHolder 6"/>
          <p:cNvSpPr>
            <a:spLocks noGrp="1"/>
          </p:cNvSpPr>
          <p:nvPr>
            <p:ph type="dt" idx="19"/>
          </p:nvPr>
        </p:nvSpPr>
        <p:spPr/>
        <p:txBody>
          <a:bodyPr/>
          <a:p>
            <a:r>
              <a:rPr lang="en-US"/>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9"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20"/>
          </p:nvPr>
        </p:nvSpPr>
        <p:spPr/>
        <p:txBody>
          <a:bodyPr/>
          <a:p>
            <a:r>
              <a:t>Footer</a:t>
            </a:r>
          </a:p>
        </p:txBody>
      </p:sp>
      <p:sp>
        <p:nvSpPr>
          <p:cNvPr id="4" name="PlaceHolder 3"/>
          <p:cNvSpPr>
            <a:spLocks noGrp="1"/>
          </p:cNvSpPr>
          <p:nvPr>
            <p:ph type="sldNum" idx="21"/>
          </p:nvPr>
        </p:nvSpPr>
        <p:spPr/>
        <p:txBody>
          <a:bodyPr/>
          <a:p>
            <a:fld id="{CAEC513D-8BA2-49DD-9451-DF3550891312}" type="slidenum">
              <a:t>&lt;#&gt;</a:t>
            </a:fld>
          </a:p>
        </p:txBody>
      </p:sp>
      <p:sp>
        <p:nvSpPr>
          <p:cNvPr id="5" name="PlaceHolder 4"/>
          <p:cNvSpPr>
            <a:spLocks noGrp="1"/>
          </p:cNvSpPr>
          <p:nvPr>
            <p:ph type="dt" idx="19"/>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6"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4"/>
          <p:cNvSpPr>
            <a:spLocks noGrp="1"/>
          </p:cNvSpPr>
          <p:nvPr>
            <p:ph/>
          </p:nvPr>
        </p:nvSpPr>
        <p:spPr>
          <a:xfrm>
            <a:off x="609480" y="368208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4BB7FF7-D58B-41F4-B89A-4F8628894686}"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0" name="PlaceHolder 1"/>
          <p:cNvSpPr>
            <a:spLocks noGrp="1"/>
          </p:cNvSpPr>
          <p:nvPr>
            <p:ph type="subTitle"/>
          </p:nvPr>
        </p:nvSpPr>
        <p:spPr>
          <a:xfrm>
            <a:off x="521280" y="1536120"/>
            <a:ext cx="6876360" cy="2968200"/>
          </a:xfrm>
          <a:prstGeom prst="rect">
            <a:avLst/>
          </a:prstGeom>
          <a:noFill/>
          <a:ln w="1260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0"/>
          </p:nvPr>
        </p:nvSpPr>
        <p:spPr/>
        <p:txBody>
          <a:bodyPr/>
          <a:p>
            <a:r>
              <a:t>Footer</a:t>
            </a:r>
          </a:p>
        </p:txBody>
      </p:sp>
      <p:sp>
        <p:nvSpPr>
          <p:cNvPr id="4" name="PlaceHolder 3"/>
          <p:cNvSpPr>
            <a:spLocks noGrp="1"/>
          </p:cNvSpPr>
          <p:nvPr>
            <p:ph type="sldNum" idx="21"/>
          </p:nvPr>
        </p:nvSpPr>
        <p:spPr/>
        <p:txBody>
          <a:bodyPr/>
          <a:p>
            <a:fld id="{A3D1F814-35E8-4BB5-9AF3-B460C0BD5C39}" type="slidenum">
              <a:t>&lt;#&gt;</a:t>
            </a:fld>
          </a:p>
        </p:txBody>
      </p:sp>
      <p:sp>
        <p:nvSpPr>
          <p:cNvPr id="5" name="PlaceHolder 4"/>
          <p:cNvSpPr>
            <a:spLocks noGrp="1"/>
          </p:cNvSpPr>
          <p:nvPr>
            <p:ph type="dt" idx="19"/>
          </p:nvPr>
        </p:nvSpPr>
        <p:spPr/>
        <p:txBody>
          <a:bodyPr/>
          <a:p>
            <a:r>
              <a:rPr lang="en-US"/>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2"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3" name="PlaceHolder 3"/>
          <p:cNvSpPr>
            <a:spLocks noGrp="1"/>
          </p:cNvSpPr>
          <p:nvPr>
            <p:ph/>
          </p:nvPr>
        </p:nvSpPr>
        <p:spPr>
          <a:xfrm>
            <a:off x="623196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4" name="PlaceHolder 4"/>
          <p:cNvSpPr>
            <a:spLocks noGrp="1"/>
          </p:cNvSpPr>
          <p:nvPr>
            <p:ph/>
          </p:nvPr>
        </p:nvSpPr>
        <p:spPr>
          <a:xfrm>
            <a:off x="60948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3CA121FC-AF27-450B-A7CD-9175F2E78BA1}" type="slidenum">
              <a:t>&lt;#&gt;</a:t>
            </a:fld>
          </a:p>
        </p:txBody>
      </p:sp>
      <p:sp>
        <p:nvSpPr>
          <p:cNvPr id="8" name="PlaceHolder 7"/>
          <p:cNvSpPr>
            <a:spLocks noGrp="1"/>
          </p:cNvSpPr>
          <p:nvPr>
            <p:ph type="dt" idx="19"/>
          </p:nvPr>
        </p:nvSpPr>
        <p:spPr/>
        <p:txBody>
          <a:bodyPr/>
          <a:p>
            <a:r>
              <a:rPr lang="en-US"/>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6" name="PlaceHolder 2"/>
          <p:cNvSpPr>
            <a:spLocks noGrp="1"/>
          </p:cNvSpPr>
          <p:nvPr>
            <p:ph/>
          </p:nvPr>
        </p:nvSpPr>
        <p:spPr>
          <a:xfrm>
            <a:off x="609480" y="1604520"/>
            <a:ext cx="535428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7"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8" name="PlaceHolder 4"/>
          <p:cNvSpPr>
            <a:spLocks noGrp="1"/>
          </p:cNvSpPr>
          <p:nvPr>
            <p:ph/>
          </p:nvPr>
        </p:nvSpPr>
        <p:spPr>
          <a:xfrm>
            <a:off x="623196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2A40A9D1-18DB-40E8-BD49-8C6F8641D0BB}" type="slidenum">
              <a:t>&lt;#&gt;</a:t>
            </a:fld>
          </a:p>
        </p:txBody>
      </p:sp>
      <p:sp>
        <p:nvSpPr>
          <p:cNvPr id="8" name="PlaceHolder 7"/>
          <p:cNvSpPr>
            <a:spLocks noGrp="1"/>
          </p:cNvSpPr>
          <p:nvPr>
            <p:ph type="dt" idx="19"/>
          </p:nvPr>
        </p:nvSpPr>
        <p:spPr/>
        <p:txBody>
          <a:bodyPr/>
          <a:p>
            <a:r>
              <a:rPr lang="en-US"/>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60"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1"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2" name="PlaceHolder 4"/>
          <p:cNvSpPr>
            <a:spLocks noGrp="1"/>
          </p:cNvSpPr>
          <p:nvPr>
            <p:ph/>
          </p:nvPr>
        </p:nvSpPr>
        <p:spPr>
          <a:xfrm>
            <a:off x="609480" y="368208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930BF317-D759-4278-869E-97FAE436E09F}" type="slidenum">
              <a:t>&lt;#&gt;</a:t>
            </a:fld>
          </a:p>
        </p:txBody>
      </p:sp>
      <p:sp>
        <p:nvSpPr>
          <p:cNvPr id="8" name="PlaceHolder 7"/>
          <p:cNvSpPr>
            <a:spLocks noGrp="1"/>
          </p:cNvSpPr>
          <p:nvPr>
            <p:ph type="dt" idx="19"/>
          </p:nvPr>
        </p:nvSpPr>
        <p:spPr/>
        <p:txBody>
          <a:bodyPr/>
          <a:p>
            <a:r>
              <a:rPr lang="en-US"/>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64" name="PlaceHolder 2"/>
          <p:cNvSpPr>
            <a:spLocks noGrp="1"/>
          </p:cNvSpPr>
          <p:nvPr>
            <p:ph/>
          </p:nvPr>
        </p:nvSpPr>
        <p:spPr>
          <a:xfrm>
            <a:off x="609480" y="160452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5" name="PlaceHolder 3"/>
          <p:cNvSpPr>
            <a:spLocks noGrp="1"/>
          </p:cNvSpPr>
          <p:nvPr>
            <p:ph/>
          </p:nvPr>
        </p:nvSpPr>
        <p:spPr>
          <a:xfrm>
            <a:off x="609480" y="3682080"/>
            <a:ext cx="109724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20"/>
          </p:nvPr>
        </p:nvSpPr>
        <p:spPr/>
        <p:txBody>
          <a:bodyPr/>
          <a:p>
            <a:r>
              <a:t>Footer</a:t>
            </a:r>
          </a:p>
        </p:txBody>
      </p:sp>
      <p:sp>
        <p:nvSpPr>
          <p:cNvPr id="6" name="PlaceHolder 5"/>
          <p:cNvSpPr>
            <a:spLocks noGrp="1"/>
          </p:cNvSpPr>
          <p:nvPr>
            <p:ph type="sldNum" idx="21"/>
          </p:nvPr>
        </p:nvSpPr>
        <p:spPr/>
        <p:txBody>
          <a:bodyPr/>
          <a:p>
            <a:fld id="{9809251D-2293-4C75-B2FB-A0026ADB5008}" type="slidenum">
              <a:t>&lt;#&gt;</a:t>
            </a:fld>
          </a:p>
        </p:txBody>
      </p:sp>
      <p:sp>
        <p:nvSpPr>
          <p:cNvPr id="7" name="PlaceHolder 6"/>
          <p:cNvSpPr>
            <a:spLocks noGrp="1"/>
          </p:cNvSpPr>
          <p:nvPr>
            <p:ph type="dt" idx="19"/>
          </p:nvPr>
        </p:nvSpPr>
        <p:spPr/>
        <p:txBody>
          <a:bodyPr/>
          <a:p>
            <a:r>
              <a:rPr lang="en-US"/>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67" name="PlaceHolder 2"/>
          <p:cNvSpPr>
            <a:spLocks noGrp="1"/>
          </p:cNvSpPr>
          <p:nvPr>
            <p:ph/>
          </p:nvPr>
        </p:nvSpPr>
        <p:spPr>
          <a:xfrm>
            <a:off x="60948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8" name="PlaceHolder 3"/>
          <p:cNvSpPr>
            <a:spLocks noGrp="1"/>
          </p:cNvSpPr>
          <p:nvPr>
            <p:ph/>
          </p:nvPr>
        </p:nvSpPr>
        <p:spPr>
          <a:xfrm>
            <a:off x="6231960" y="160452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9" name="PlaceHolder 4"/>
          <p:cNvSpPr>
            <a:spLocks noGrp="1"/>
          </p:cNvSpPr>
          <p:nvPr>
            <p:ph/>
          </p:nvPr>
        </p:nvSpPr>
        <p:spPr>
          <a:xfrm>
            <a:off x="60948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0" name="PlaceHolder 5"/>
          <p:cNvSpPr>
            <a:spLocks noGrp="1"/>
          </p:cNvSpPr>
          <p:nvPr>
            <p:ph/>
          </p:nvPr>
        </p:nvSpPr>
        <p:spPr>
          <a:xfrm>
            <a:off x="6231960" y="3682080"/>
            <a:ext cx="535428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20"/>
          </p:nvPr>
        </p:nvSpPr>
        <p:spPr/>
        <p:txBody>
          <a:bodyPr/>
          <a:p>
            <a:r>
              <a:t>Footer</a:t>
            </a:r>
          </a:p>
        </p:txBody>
      </p:sp>
      <p:sp>
        <p:nvSpPr>
          <p:cNvPr id="8" name="PlaceHolder 7"/>
          <p:cNvSpPr>
            <a:spLocks noGrp="1"/>
          </p:cNvSpPr>
          <p:nvPr>
            <p:ph type="sldNum" idx="21"/>
          </p:nvPr>
        </p:nvSpPr>
        <p:spPr/>
        <p:txBody>
          <a:bodyPr/>
          <a:p>
            <a:fld id="{BF63E436-6A9E-429D-BF3B-40512081F093}" type="slidenum">
              <a:t>&lt;#&gt;</a:t>
            </a:fld>
          </a:p>
        </p:txBody>
      </p:sp>
      <p:sp>
        <p:nvSpPr>
          <p:cNvPr id="9" name="PlaceHolder 8"/>
          <p:cNvSpPr>
            <a:spLocks noGrp="1"/>
          </p:cNvSpPr>
          <p:nvPr>
            <p:ph type="dt" idx="19"/>
          </p:nvPr>
        </p:nvSpPr>
        <p:spPr/>
        <p:txBody>
          <a:bodyPr/>
          <a:p>
            <a:r>
              <a:rPr lang="en-US"/>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72" name="PlaceHolder 2"/>
          <p:cNvSpPr>
            <a:spLocks noGrp="1"/>
          </p:cNvSpPr>
          <p:nvPr>
            <p:ph/>
          </p:nvPr>
        </p:nvSpPr>
        <p:spPr>
          <a:xfrm>
            <a:off x="60948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3" name="PlaceHolder 3"/>
          <p:cNvSpPr>
            <a:spLocks noGrp="1"/>
          </p:cNvSpPr>
          <p:nvPr>
            <p:ph/>
          </p:nvPr>
        </p:nvSpPr>
        <p:spPr>
          <a:xfrm>
            <a:off x="431964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4" name="PlaceHolder 4"/>
          <p:cNvSpPr>
            <a:spLocks noGrp="1"/>
          </p:cNvSpPr>
          <p:nvPr>
            <p:ph/>
          </p:nvPr>
        </p:nvSpPr>
        <p:spPr>
          <a:xfrm>
            <a:off x="8029800" y="160452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5" name="PlaceHolder 5"/>
          <p:cNvSpPr>
            <a:spLocks noGrp="1"/>
          </p:cNvSpPr>
          <p:nvPr>
            <p:ph/>
          </p:nvPr>
        </p:nvSpPr>
        <p:spPr>
          <a:xfrm>
            <a:off x="60948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6" name="PlaceHolder 6"/>
          <p:cNvSpPr>
            <a:spLocks noGrp="1"/>
          </p:cNvSpPr>
          <p:nvPr>
            <p:ph/>
          </p:nvPr>
        </p:nvSpPr>
        <p:spPr>
          <a:xfrm>
            <a:off x="431964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7" name="PlaceHolder 7"/>
          <p:cNvSpPr>
            <a:spLocks noGrp="1"/>
          </p:cNvSpPr>
          <p:nvPr>
            <p:ph/>
          </p:nvPr>
        </p:nvSpPr>
        <p:spPr>
          <a:xfrm>
            <a:off x="8029800" y="3682080"/>
            <a:ext cx="3533040" cy="18968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20"/>
          </p:nvPr>
        </p:nvSpPr>
        <p:spPr/>
        <p:txBody>
          <a:bodyPr/>
          <a:p>
            <a:r>
              <a:t>Footer</a:t>
            </a:r>
          </a:p>
        </p:txBody>
      </p:sp>
      <p:sp>
        <p:nvSpPr>
          <p:cNvPr id="10" name="PlaceHolder 9"/>
          <p:cNvSpPr>
            <a:spLocks noGrp="1"/>
          </p:cNvSpPr>
          <p:nvPr>
            <p:ph type="sldNum" idx="21"/>
          </p:nvPr>
        </p:nvSpPr>
        <p:spPr/>
        <p:txBody>
          <a:bodyPr/>
          <a:p>
            <a:fld id="{952C6E81-9175-4754-9C63-795C7FD3B076}" type="slidenum">
              <a:t>&lt;#&gt;</a:t>
            </a:fld>
          </a:p>
        </p:txBody>
      </p:sp>
      <p:sp>
        <p:nvSpPr>
          <p:cNvPr id="11" name="PlaceHolder 10"/>
          <p:cNvSpPr>
            <a:spLocks noGrp="1"/>
          </p:cNvSpPr>
          <p:nvPr>
            <p:ph type="dt" idx="19"/>
          </p:nvPr>
        </p:nvSpPr>
        <p:spPr/>
        <p:txBody>
          <a:bodyPr/>
          <a:p>
            <a:r>
              <a:rPr lang="en-US"/>
              <a:t/>
            </a: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5"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86" name="PlaceHolder 2"/>
          <p:cNvSpPr>
            <a:spLocks noGrp="1"/>
          </p:cNvSpPr>
          <p:nvPr>
            <p:ph type="subTitle"/>
          </p:nvPr>
        </p:nvSpPr>
        <p:spPr>
          <a:xfrm>
            <a:off x="609480" y="1604520"/>
            <a:ext cx="10972440" cy="3977280"/>
          </a:xfrm>
          <a:prstGeom prst="rect">
            <a:avLst/>
          </a:prstGeom>
          <a:noFill/>
          <a:ln w="1260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521280" y="1536120"/>
            <a:ext cx="6876360" cy="64008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88" name="PlaceHolder 2"/>
          <p:cNvSpPr>
            <a:spLocks noGrp="1"/>
          </p:cNvSpPr>
          <p:nvPr>
            <p:ph/>
          </p:nvPr>
        </p:nvSpPr>
        <p:spPr>
          <a:xfrm>
            <a:off x="609480" y="1604520"/>
            <a:ext cx="10972440" cy="397728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slideLayout" Target="../slideLayouts/slideLayout13.xml"/><Relationship Id="rId9" Type="http://schemas.openxmlformats.org/officeDocument/2006/relationships/slideLayout" Target="../slideLayouts/slideLayout14.xml"/><Relationship Id="rId10" Type="http://schemas.openxmlformats.org/officeDocument/2006/relationships/slideLayout" Target="../slideLayouts/slideLayout15.xml"/><Relationship Id="rId11" Type="http://schemas.openxmlformats.org/officeDocument/2006/relationships/slideLayout" Target="../slideLayouts/slideLayout16.xml"/><Relationship Id="rId12" Type="http://schemas.openxmlformats.org/officeDocument/2006/relationships/slideLayout" Target="../slideLayouts/slideLayout17.xml"/><Relationship Id="rId13" Type="http://schemas.openxmlformats.org/officeDocument/2006/relationships/slideLayout" Target="../slideLayouts/slideLayout18.xml"/><Relationship Id="rId14" Type="http://schemas.openxmlformats.org/officeDocument/2006/relationships/slideLayout" Target="../slideLayouts/slideLayout19.xml"/><Relationship Id="rId15" Type="http://schemas.openxmlformats.org/officeDocument/2006/relationships/slideLayout" Target="../slideLayouts/slideLayout20.xml"/><Relationship Id="rId16" Type="http://schemas.openxmlformats.org/officeDocument/2006/relationships/slideLayout" Target="../slideLayouts/slideLayout21.xml"/><Relationship Id="rId17" Type="http://schemas.openxmlformats.org/officeDocument/2006/relationships/slideLayout" Target="../slideLayouts/slideLayout22.xml"/><Relationship Id="rId18" Type="http://schemas.openxmlformats.org/officeDocument/2006/relationships/slideLayout" Target="../slideLayouts/slideLayout23.xml"/><Relationship Id="rId19"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slideLayout" Target="../slideLayouts/slideLayout73.xml"/><Relationship Id="rId9" Type="http://schemas.openxmlformats.org/officeDocument/2006/relationships/slideLayout" Target="../slideLayouts/slideLayout74.xml"/><Relationship Id="rId10" Type="http://schemas.openxmlformats.org/officeDocument/2006/relationships/slideLayout" Target="../slideLayouts/slideLayout75.xml"/><Relationship Id="rId11" Type="http://schemas.openxmlformats.org/officeDocument/2006/relationships/slideLayout" Target="../slideLayouts/slideLayout76.xml"/><Relationship Id="rId12" Type="http://schemas.openxmlformats.org/officeDocument/2006/relationships/slideLayout" Target="../slideLayouts/slideLayout77.xml"/><Relationship Id="rId13" Type="http://schemas.openxmlformats.org/officeDocument/2006/relationships/slideLayout" Target="../slideLayouts/slideLayout78.xml"/><Relationship Id="rId14" Type="http://schemas.openxmlformats.org/officeDocument/2006/relationships/slideLayout" Target="../slideLayouts/slideLayout79.xml"/><Relationship Id="rId15" Type="http://schemas.openxmlformats.org/officeDocument/2006/relationships/slideLayout" Target="../slideLayouts/slideLayout80.xml"/><Relationship Id="rId16" Type="http://schemas.openxmlformats.org/officeDocument/2006/relationships/slideLayout" Target="../slideLayouts/slideLayout81.xml"/><Relationship Id="rId17" Type="http://schemas.openxmlformats.org/officeDocument/2006/relationships/slideLayout" Target="../slideLayouts/slideLayout82.xml"/><Relationship Id="rId18" Type="http://schemas.openxmlformats.org/officeDocument/2006/relationships/slideLayout" Target="../slideLayouts/slideLayout83.xml"/><Relationship Id="rId19"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1.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1.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tangle 6"/>
          <p:cNvSpPr/>
          <p:nvPr/>
        </p:nvSpPr>
        <p:spPr>
          <a:xfrm>
            <a:off x="255960" y="26532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txBody>
          <a:bodyPr anchor="b" anchorCtr="1">
            <a:noAutofit/>
          </a:bodyPr>
          <a:p>
            <a:endParaRPr b="0" lang="en-US" sz="1800" spc="-1" strike="noStrike">
              <a:solidFill>
                <a:srgbClr val="000000"/>
              </a:solidFill>
              <a:latin typeface="Arial"/>
            </a:endParaRPr>
          </a:p>
        </p:txBody>
      </p:sp>
      <p:sp>
        <p:nvSpPr>
          <p:cNvPr id="1" name="PlaceHolder 1"/>
          <p:cNvSpPr>
            <a:spLocks noGrp="1"/>
          </p:cNvSpPr>
          <p:nvPr>
            <p:ph type="title"/>
          </p:nvPr>
        </p:nvSpPr>
        <p:spPr>
          <a:xfrm>
            <a:off x="604440" y="448560"/>
            <a:ext cx="10983240" cy="747720"/>
          </a:xfrm>
          <a:prstGeom prst="rect">
            <a:avLst/>
          </a:prstGeom>
          <a:noFill/>
          <a:ln w="12600">
            <a:noFill/>
          </a:ln>
        </p:spPr>
        <p:txBody>
          <a:bodyPr anchor="ctr">
            <a:normAutofit/>
          </a:bodyPr>
          <a:p>
            <a:pPr indent="0">
              <a:lnSpc>
                <a:spcPct val="90000"/>
              </a:lnSpc>
              <a:buNone/>
            </a:pPr>
            <a:r>
              <a:rPr b="0" lang="en-US" sz="2800" spc="-1" strike="noStrike">
                <a:solidFill>
                  <a:srgbClr val="3b3838"/>
                </a:solidFill>
                <a:latin typeface="Segoe UI Light"/>
              </a:rPr>
              <a:t>Click to edit Master title style</a:t>
            </a:r>
            <a:endParaRPr b="0" lang="en-US" sz="2800" spc="-1" strike="noStrike">
              <a:solidFill>
                <a:srgbClr val="000000"/>
              </a:solidFill>
              <a:latin typeface="Arial"/>
            </a:endParaRPr>
          </a:p>
        </p:txBody>
      </p:sp>
      <p:sp>
        <p:nvSpPr>
          <p:cNvPr id="2" name="PlaceHolder 2"/>
          <p:cNvSpPr>
            <a:spLocks noGrp="1"/>
          </p:cNvSpPr>
          <p:nvPr>
            <p:ph type="body"/>
          </p:nvPr>
        </p:nvSpPr>
        <p:spPr>
          <a:xfrm>
            <a:off x="838080" y="1825560"/>
            <a:ext cx="10515600" cy="4351320"/>
          </a:xfrm>
          <a:prstGeom prst="rect">
            <a:avLst/>
          </a:prstGeom>
          <a:noFill/>
          <a:ln w="12600">
            <a:noFill/>
          </a:ln>
        </p:spPr>
        <p:txBody>
          <a:bodyPr anchor="t">
            <a:normAutofit/>
          </a:bodyPr>
          <a:p>
            <a:pPr marL="228600" indent="-228600">
              <a:lnSpc>
                <a:spcPct val="90000"/>
              </a:lnSpc>
              <a:spcBef>
                <a:spcPts val="1001"/>
              </a:spcBef>
              <a:buClr>
                <a:srgbClr val="000000"/>
              </a:buClr>
              <a:buSzPct val="45000"/>
              <a:buFont typeface="Wingdings" charset="2"/>
              <a:buChar char=""/>
            </a:pPr>
            <a:r>
              <a:rPr b="0" lang="en-US" sz="2800" spc="-1" strike="noStrike">
                <a:solidFill>
                  <a:srgbClr val="000000"/>
                </a:solidFill>
                <a:latin typeface="Segoe UI"/>
              </a:rPr>
              <a:t>Click to edit Master text styles</a:t>
            </a:r>
            <a:endParaRPr b="0" lang="en-US" sz="2800" spc="-1" strike="noStrike">
              <a:solidFill>
                <a:srgbClr val="000000"/>
              </a:solidFill>
              <a:latin typeface="Arial"/>
            </a:endParaRPr>
          </a:p>
          <a:p>
            <a:pPr lvl="1" marL="685800" indent="-228600">
              <a:lnSpc>
                <a:spcPct val="90000"/>
              </a:lnSpc>
              <a:spcBef>
                <a:spcPts val="499"/>
              </a:spcBef>
              <a:buClr>
                <a:srgbClr val="000000"/>
              </a:buClr>
              <a:buSzPct val="75000"/>
              <a:buFont typeface="Symbol" charset="2"/>
              <a:buChar char=""/>
            </a:pPr>
            <a:r>
              <a:rPr b="0" lang="en-US" sz="2400" spc="-1" strike="noStrike">
                <a:solidFill>
                  <a:srgbClr val="000000"/>
                </a:solidFill>
                <a:latin typeface="Segoe UI"/>
              </a:rPr>
              <a:t>Second level</a:t>
            </a:r>
            <a:endParaRPr b="0" lang="en-US" sz="2400" spc="-1" strike="noStrike">
              <a:solidFill>
                <a:srgbClr val="000000"/>
              </a:solidFill>
              <a:latin typeface="Arial"/>
            </a:endParaRPr>
          </a:p>
          <a:p>
            <a:pPr lvl="2" marL="1143000" indent="-228600">
              <a:lnSpc>
                <a:spcPct val="90000"/>
              </a:lnSpc>
              <a:spcBef>
                <a:spcPts val="499"/>
              </a:spcBef>
              <a:buClr>
                <a:srgbClr val="000000"/>
              </a:buClr>
              <a:buSzPct val="45000"/>
              <a:buFont typeface="Wingdings" charset="2"/>
              <a:buChar char=""/>
            </a:pPr>
            <a:r>
              <a:rPr b="0" lang="en-US" sz="2000" spc="-1" strike="noStrike">
                <a:solidFill>
                  <a:srgbClr val="000000"/>
                </a:solidFill>
                <a:latin typeface="Segoe UI"/>
              </a:rPr>
              <a:t>Third level</a:t>
            </a:r>
            <a:endParaRPr b="0" lang="en-US" sz="2000" spc="-1" strike="noStrike">
              <a:solidFill>
                <a:srgbClr val="000000"/>
              </a:solidFill>
              <a:latin typeface="Arial"/>
            </a:endParaRPr>
          </a:p>
          <a:p>
            <a:pPr lvl="3" marL="1600200" indent="-228600">
              <a:lnSpc>
                <a:spcPct val="90000"/>
              </a:lnSpc>
              <a:spcBef>
                <a:spcPts val="499"/>
              </a:spcBef>
              <a:buClr>
                <a:srgbClr val="000000"/>
              </a:buClr>
              <a:buSzPct val="75000"/>
              <a:buFont typeface="Symbol" charset="2"/>
              <a:buChar char=""/>
            </a:pPr>
            <a:r>
              <a:rPr b="0" lang="en-US" sz="1800" spc="-1" strike="noStrike">
                <a:solidFill>
                  <a:srgbClr val="000000"/>
                </a:solidFill>
                <a:latin typeface="Segoe UI"/>
              </a:rPr>
              <a:t>Fourth level</a:t>
            </a:r>
            <a:endParaRPr b="0" lang="en-US" sz="1800" spc="-1" strike="noStrike">
              <a:solidFill>
                <a:srgbClr val="000000"/>
              </a:solidFill>
              <a:latin typeface="Arial"/>
            </a:endParaRPr>
          </a:p>
          <a:p>
            <a:pPr lvl="4" marL="2057400" indent="-228600">
              <a:lnSpc>
                <a:spcPct val="90000"/>
              </a:lnSpc>
              <a:spcBef>
                <a:spcPts val="499"/>
              </a:spcBef>
              <a:buClr>
                <a:srgbClr val="000000"/>
              </a:buClr>
              <a:buSzPct val="45000"/>
              <a:buFont typeface="Wingdings" charset="2"/>
              <a:buChar char=""/>
            </a:pPr>
            <a:r>
              <a:rPr b="0" lang="en-US" sz="1800" spc="-1" strike="noStrike">
                <a:solidFill>
                  <a:srgbClr val="000000"/>
                </a:solidFill>
                <a:latin typeface="Segoe UI"/>
              </a:rPr>
              <a:t>Fifth level</a:t>
            </a:r>
            <a:endParaRPr b="0" lang="en-US" sz="1800" spc="-1" strike="noStrike">
              <a:solidFill>
                <a:srgbClr val="000000"/>
              </a:solidFill>
              <a:latin typeface="Arial"/>
            </a:endParaRPr>
          </a:p>
        </p:txBody>
      </p:sp>
      <p:sp>
        <p:nvSpPr>
          <p:cNvPr id="3" name="PlaceHolder 3"/>
          <p:cNvSpPr>
            <a:spLocks noGrp="1"/>
          </p:cNvSpPr>
          <p:nvPr>
            <p:ph type="dt" idx="1"/>
          </p:nvPr>
        </p:nvSpPr>
        <p:spPr>
          <a:xfrm>
            <a:off x="604440" y="6328800"/>
            <a:ext cx="2743200" cy="365040"/>
          </a:xfrm>
          <a:prstGeom prst="rect">
            <a:avLst/>
          </a:prstGeom>
          <a:noFill/>
          <a:ln w="12600">
            <a:noFill/>
          </a:ln>
        </p:spPr>
        <p:txBody>
          <a:bodyPr anchor="ctr">
            <a:noAutofit/>
          </a:bodyPr>
          <a:p>
            <a:pPr indent="0">
              <a:buNone/>
            </a:pPr>
            <a:endParaRPr b="0" lang="en-US" sz="2400" spc="-1" strike="noStrike">
              <a:solidFill>
                <a:srgbClr val="000000"/>
              </a:solidFill>
              <a:latin typeface="Times New Roman"/>
            </a:endParaRPr>
          </a:p>
        </p:txBody>
      </p:sp>
      <p:sp>
        <p:nvSpPr>
          <p:cNvPr id="4" name="PlaceHolder 4"/>
          <p:cNvSpPr>
            <a:spLocks noGrp="1"/>
          </p:cNvSpPr>
          <p:nvPr>
            <p:ph type="ftr" idx="2"/>
          </p:nvPr>
        </p:nvSpPr>
        <p:spPr>
          <a:xfrm>
            <a:off x="4038480" y="6328800"/>
            <a:ext cx="4114800" cy="365040"/>
          </a:xfrm>
          <a:prstGeom prst="rect">
            <a:avLst/>
          </a:prstGeom>
          <a:noFill/>
          <a:ln w="12600">
            <a:noFill/>
          </a:ln>
        </p:spPr>
        <p:txBody>
          <a:bodyPr anchor="ctr" anchorCtr="1">
            <a:noAutofit/>
          </a:bodyPr>
          <a:p>
            <a:pPr indent="0">
              <a:buNone/>
            </a:pPr>
            <a:endParaRPr b="0" lang="en-US" sz="2400" spc="-1" strike="noStrike">
              <a:solidFill>
                <a:srgbClr val="000000"/>
              </a:solidFill>
              <a:latin typeface="Times New Roman"/>
            </a:endParaRPr>
          </a:p>
        </p:txBody>
      </p:sp>
      <p:sp>
        <p:nvSpPr>
          <p:cNvPr id="5" name="PlaceHolder 5"/>
          <p:cNvSpPr>
            <a:spLocks noGrp="1"/>
          </p:cNvSpPr>
          <p:nvPr>
            <p:ph type="sldNum" idx="3"/>
          </p:nvPr>
        </p:nvSpPr>
        <p:spPr>
          <a:xfrm>
            <a:off x="8844480" y="6328800"/>
            <a:ext cx="2743200" cy="365040"/>
          </a:xfrm>
          <a:prstGeom prst="rect">
            <a:avLst/>
          </a:prstGeom>
          <a:noFill/>
          <a:ln w="12600">
            <a:noFill/>
          </a:ln>
        </p:spPr>
        <p:txBody>
          <a:bodyPr anchor="ctr">
            <a:noAutofit/>
          </a:bodyPr>
          <a:lstStyle>
            <a:lvl1pPr indent="0" algn="r">
              <a:lnSpc>
                <a:spcPct val="100000"/>
              </a:lnSpc>
              <a:buNone/>
              <a:defRPr b="0" lang="en-US" sz="1200" spc="-1" strike="noStrike">
                <a:solidFill>
                  <a:srgbClr val="898989"/>
                </a:solidFill>
                <a:latin typeface="Segoe UI"/>
              </a:defRPr>
            </a:lvl1pPr>
          </a:lstStyle>
          <a:p>
            <a:pPr indent="0" algn="r">
              <a:lnSpc>
                <a:spcPct val="100000"/>
              </a:lnSpc>
              <a:buNone/>
            </a:pPr>
            <a:fld id="{BA33B29C-54DB-4690-B784-DABF64C1C821}" type="slidenum">
              <a:rPr b="0" lang="en-US" sz="1200" spc="-1" strike="noStrike">
                <a:solidFill>
                  <a:srgbClr val="898989"/>
                </a:solidFill>
                <a:latin typeface="Segoe UI"/>
              </a:rPr>
              <a:t>&lt;number&gt;</a:t>
            </a:fld>
            <a:endParaRPr b="0" lang="en-US" sz="1200" spc="-1" strike="noStrike">
              <a:solidFill>
                <a:srgbClr val="000000"/>
              </a:solidFill>
              <a:latin typeface="Times New Roman"/>
            </a:endParaRPr>
          </a:p>
        </p:txBody>
      </p:sp>
      <p:cxnSp>
        <p:nvCxnSpPr>
          <p:cNvPr id="6" name="Straight Connector 7"/>
          <p:cNvCxnSpPr/>
          <p:nvPr/>
        </p:nvCxnSpPr>
        <p:spPr>
          <a:xfrm>
            <a:off x="604440" y="1196280"/>
            <a:ext cx="10983600" cy="360"/>
          </a:xfrm>
          <a:prstGeom prst="straightConnector1">
            <a:avLst/>
          </a:prstGeom>
          <a:ln w="25560">
            <a:solidFill>
              <a:srgbClr val="000000"/>
            </a:solidFill>
            <a:miter/>
          </a:ln>
        </p:spPr>
      </p:cxnSp>
      <p:pic>
        <p:nvPicPr>
          <p:cNvPr id="7" name="Picture 10" descr=""/>
          <p:cNvPicPr/>
          <p:nvPr/>
        </p:nvPicPr>
        <p:blipFill>
          <a:blip r:embed="rId2"/>
          <a:stretch/>
        </p:blipFill>
        <p:spPr>
          <a:xfrm>
            <a:off x="9900360" y="655920"/>
            <a:ext cx="1669680" cy="333360"/>
          </a:xfrm>
          <a:prstGeom prst="rect">
            <a:avLst/>
          </a:prstGeom>
          <a:ln w="12600">
            <a:noFill/>
          </a:ln>
        </p:spPr>
      </p:pic>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1" name="Rectangle 1"/>
          <p:cNvSpPr/>
          <p:nvPr/>
        </p:nvSpPr>
        <p:spPr>
          <a:xfrm>
            <a:off x="255960" y="26532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txBody>
          <a:bodyPr anchor="b" anchorCtr="1">
            <a:noAutofit/>
          </a:bodyPr>
          <a:p>
            <a:endParaRPr b="0" lang="en-US" sz="1800" spc="-1" strike="noStrike">
              <a:solidFill>
                <a:srgbClr val="000000"/>
              </a:solidFill>
              <a:latin typeface="Arial"/>
            </a:endParaRPr>
          </a:p>
        </p:txBody>
      </p:sp>
      <p:cxnSp>
        <p:nvCxnSpPr>
          <p:cNvPr id="422" name="Straight Connector 2"/>
          <p:cNvCxnSpPr/>
          <p:nvPr/>
        </p:nvCxnSpPr>
        <p:spPr>
          <a:xfrm>
            <a:off x="604440" y="1196280"/>
            <a:ext cx="10983600" cy="360"/>
          </a:xfrm>
          <a:prstGeom prst="straightConnector1">
            <a:avLst/>
          </a:prstGeom>
          <a:ln w="25560">
            <a:solidFill>
              <a:srgbClr val="000000"/>
            </a:solidFill>
            <a:miter/>
          </a:ln>
        </p:spPr>
      </p:cxnSp>
      <p:pic>
        <p:nvPicPr>
          <p:cNvPr id="423" name="Picture 3" descr=""/>
          <p:cNvPicPr/>
          <p:nvPr/>
        </p:nvPicPr>
        <p:blipFill>
          <a:blip r:embed="rId2"/>
          <a:stretch/>
        </p:blipFill>
        <p:spPr>
          <a:xfrm>
            <a:off x="9900360" y="655920"/>
            <a:ext cx="1669680" cy="333360"/>
          </a:xfrm>
          <a:prstGeom prst="rect">
            <a:avLst/>
          </a:prstGeom>
          <a:ln w="12600">
            <a:noFill/>
          </a:ln>
        </p:spPr>
      </p:pic>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Rectangle 6"/>
          <p:cNvSpPr/>
          <p:nvPr/>
        </p:nvSpPr>
        <p:spPr>
          <a:xfrm>
            <a:off x="0" y="0"/>
            <a:ext cx="12192120" cy="4975200"/>
          </a:xfrm>
          <a:custGeom>
            <a:avLst/>
            <a:gdLst/>
            <a:ahLst/>
            <a:rect l="l" t="t" r="r" b="b"/>
            <a:pathLst>
              <a:path w="21600" h="21600">
                <a:moveTo>
                  <a:pt x="0" y="0"/>
                </a:moveTo>
                <a:lnTo>
                  <a:pt x="21600" y="0"/>
                </a:lnTo>
                <a:lnTo>
                  <a:pt x="21600" y="21600"/>
                </a:lnTo>
                <a:lnTo>
                  <a:pt x="0" y="21600"/>
                </a:lnTo>
                <a:close/>
              </a:path>
            </a:pathLst>
          </a:custGeom>
          <a:solidFill>
            <a:srgbClr val="ffcd24"/>
          </a:solidFill>
          <a:ln w="0">
            <a:noFill/>
          </a:ln>
        </p:spPr>
        <p:style>
          <a:lnRef idx="0"/>
          <a:fillRef idx="0"/>
          <a:effectRef idx="0"/>
          <a:fontRef idx="minor"/>
        </p:style>
        <p:txBody>
          <a:bodyPr anchor="ctr" anchorCtr="1">
            <a:noAutofit/>
          </a:bodyPr>
          <a:p>
            <a:endParaRPr b="0" lang="en-US" sz="1800" spc="-1" strike="noStrike">
              <a:solidFill>
                <a:srgbClr val="000000"/>
              </a:solidFill>
              <a:latin typeface="Arial"/>
            </a:endParaRPr>
          </a:p>
        </p:txBody>
      </p:sp>
      <p:sp>
        <p:nvSpPr>
          <p:cNvPr id="45" name="PlaceHolder 1"/>
          <p:cNvSpPr>
            <a:spLocks noGrp="1"/>
          </p:cNvSpPr>
          <p:nvPr>
            <p:ph type="title"/>
          </p:nvPr>
        </p:nvSpPr>
        <p:spPr>
          <a:xfrm>
            <a:off x="1523880" y="1333440"/>
            <a:ext cx="9144000" cy="2219400"/>
          </a:xfrm>
          <a:prstGeom prst="rect">
            <a:avLst/>
          </a:prstGeom>
          <a:noFill/>
          <a:ln w="12600">
            <a:noFill/>
          </a:ln>
        </p:spPr>
        <p:txBody>
          <a:bodyPr tIns="0" bIns="0" anchor="t">
            <a:noAutofit/>
          </a:bodyPr>
          <a:p>
            <a:pPr indent="0">
              <a:lnSpc>
                <a:spcPct val="100000"/>
              </a:lnSpc>
              <a:buNone/>
            </a:pPr>
            <a:r>
              <a:rPr b="0" lang="en-US" sz="4800" spc="-1" strike="noStrike">
                <a:solidFill>
                  <a:srgbClr val="000000"/>
                </a:solidFill>
                <a:latin typeface="Segoe UI Light"/>
              </a:rPr>
              <a:t>Click to edit Master title style</a:t>
            </a:r>
            <a:endParaRPr b="0" lang="en-US" sz="4800" spc="-1" strike="noStrike">
              <a:solidFill>
                <a:srgbClr val="000000"/>
              </a:solidFill>
              <a:latin typeface="Arial"/>
            </a:endParaRPr>
          </a:p>
        </p:txBody>
      </p:sp>
      <p:sp>
        <p:nvSpPr>
          <p:cNvPr id="46" name="Rectangle 5"/>
          <p:cNvSpPr/>
          <p:nvPr/>
        </p:nvSpPr>
        <p:spPr>
          <a:xfrm>
            <a:off x="0" y="325800"/>
            <a:ext cx="12192120" cy="682200"/>
          </a:xfrm>
          <a:custGeom>
            <a:avLst/>
            <a:gdLst/>
            <a:ahLst/>
            <a:rect l="l" t="t" r="r" b="b"/>
            <a:pathLst>
              <a:path w="21600" h="21600">
                <a:moveTo>
                  <a:pt x="0" y="0"/>
                </a:moveTo>
                <a:lnTo>
                  <a:pt x="21600" y="0"/>
                </a:lnTo>
                <a:lnTo>
                  <a:pt x="21600" y="21600"/>
                </a:lnTo>
                <a:lnTo>
                  <a:pt x="0" y="21600"/>
                </a:lnTo>
                <a:close/>
              </a:path>
            </a:pathLst>
          </a:custGeom>
          <a:solidFill>
            <a:srgbClr val="000000"/>
          </a:solidFill>
          <a:ln w="0">
            <a:noFill/>
          </a:ln>
        </p:spPr>
        <p:style>
          <a:lnRef idx="0"/>
          <a:fillRef idx="0"/>
          <a:effectRef idx="0"/>
          <a:fontRef idx="minor"/>
        </p:style>
        <p:txBody>
          <a:bodyPr anchor="ctr" anchorCtr="1">
            <a:noAutofit/>
          </a:bodyPr>
          <a:p>
            <a:endParaRPr b="0" lang="en-US" sz="1800" spc="-1" strike="noStrike">
              <a:solidFill>
                <a:srgbClr val="ffffff"/>
              </a:solidFill>
              <a:latin typeface="Arial"/>
            </a:endParaRPr>
          </a:p>
        </p:txBody>
      </p:sp>
      <p:sp>
        <p:nvSpPr>
          <p:cNvPr id="47" name="Rectangle 8"/>
          <p:cNvSpPr/>
          <p:nvPr/>
        </p:nvSpPr>
        <p:spPr>
          <a:xfrm>
            <a:off x="0" y="3549600"/>
            <a:ext cx="12192120" cy="18000"/>
          </a:xfrm>
          <a:custGeom>
            <a:avLst/>
            <a:gdLst/>
            <a:ahLst/>
            <a:rect l="l" t="t" r="r" b="b"/>
            <a:pathLst>
              <a:path w="21600" h="21600">
                <a:moveTo>
                  <a:pt x="0" y="0"/>
                </a:moveTo>
                <a:lnTo>
                  <a:pt x="21600" y="0"/>
                </a:lnTo>
                <a:lnTo>
                  <a:pt x="21600" y="21600"/>
                </a:lnTo>
                <a:lnTo>
                  <a:pt x="0" y="21600"/>
                </a:lnTo>
                <a:close/>
              </a:path>
            </a:pathLst>
          </a:custGeom>
          <a:solidFill>
            <a:srgbClr val="000000"/>
          </a:solidFill>
          <a:ln w="0">
            <a:noFill/>
          </a:ln>
        </p:spPr>
        <p:style>
          <a:lnRef idx="0"/>
          <a:fillRef idx="0"/>
          <a:effectRef idx="0"/>
          <a:fontRef idx="minor"/>
        </p:style>
        <p:txBody>
          <a:bodyPr tIns="91440" bIns="91440" anchor="ctr" anchorCtr="1">
            <a:noAutofit/>
          </a:bodyPr>
          <a:p>
            <a:endParaRPr b="0" lang="en-US" sz="1800" spc="-1" strike="noStrike">
              <a:solidFill>
                <a:srgbClr val="ffffff"/>
              </a:solidFill>
              <a:latin typeface="Arial"/>
            </a:endParaRPr>
          </a:p>
        </p:txBody>
      </p:sp>
      <p:sp>
        <p:nvSpPr>
          <p:cNvPr id="48" name="Rectangle 29"/>
          <p:cNvSpPr/>
          <p:nvPr/>
        </p:nvSpPr>
        <p:spPr>
          <a:xfrm>
            <a:off x="0" y="201240"/>
            <a:ext cx="12192120" cy="18000"/>
          </a:xfrm>
          <a:custGeom>
            <a:avLst/>
            <a:gdLst/>
            <a:ahLst/>
            <a:rect l="l" t="t" r="r" b="b"/>
            <a:pathLst>
              <a:path w="21600" h="21600">
                <a:moveTo>
                  <a:pt x="0" y="0"/>
                </a:moveTo>
                <a:lnTo>
                  <a:pt x="21600" y="0"/>
                </a:lnTo>
                <a:lnTo>
                  <a:pt x="21600" y="21600"/>
                </a:lnTo>
                <a:lnTo>
                  <a:pt x="0" y="21600"/>
                </a:lnTo>
                <a:close/>
              </a:path>
            </a:pathLst>
          </a:custGeom>
          <a:solidFill>
            <a:srgbClr val="000000"/>
          </a:solidFill>
          <a:ln w="0">
            <a:noFill/>
          </a:ln>
        </p:spPr>
        <p:style>
          <a:lnRef idx="0"/>
          <a:fillRef idx="0"/>
          <a:effectRef idx="0"/>
          <a:fontRef idx="minor"/>
        </p:style>
        <p:txBody>
          <a:bodyPr tIns="91440" bIns="91440" anchor="ctr" anchorCtr="1">
            <a:noAutofit/>
          </a:bodyPr>
          <a:p>
            <a:endParaRPr b="0" lang="en-US" sz="1800" spc="-1" strike="noStrike">
              <a:solidFill>
                <a:srgbClr val="ffffff"/>
              </a:solidFill>
              <a:latin typeface="Arial"/>
            </a:endParaRPr>
          </a:p>
        </p:txBody>
      </p:sp>
      <p:sp>
        <p:nvSpPr>
          <p:cNvPr id="49" name="PlaceHolder 2"/>
          <p:cNvSpPr>
            <a:spLocks noGrp="1"/>
          </p:cNvSpPr>
          <p:nvPr>
            <p:ph type="title"/>
          </p:nvPr>
        </p:nvSpPr>
        <p:spPr>
          <a:xfrm>
            <a:off x="6095880" y="5292360"/>
            <a:ext cx="4572000" cy="1239840"/>
          </a:xfrm>
          <a:prstGeom prst="rect">
            <a:avLst/>
          </a:prstGeom>
          <a:noFill/>
          <a:ln w="12600">
            <a:noFill/>
          </a:ln>
        </p:spPr>
        <p:txBody>
          <a:bodyPr anchor="t">
            <a:normAutofit/>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Segoe UI"/>
              </a:rPr>
              <a:t>Click the icon to add the affiliation logo</a:t>
            </a:r>
            <a:endParaRPr b="0" lang="en-US" sz="1800" spc="-1" strike="noStrike">
              <a:solidFill>
                <a:srgbClr val="000000"/>
              </a:solidFill>
              <a:latin typeface="Arial"/>
            </a:endParaRPr>
          </a:p>
        </p:txBody>
      </p:sp>
      <p:pic>
        <p:nvPicPr>
          <p:cNvPr id="50" name="Picture 34" descr=""/>
          <p:cNvPicPr/>
          <p:nvPr/>
        </p:nvPicPr>
        <p:blipFill>
          <a:blip r:embed="rId2"/>
          <a:stretch/>
        </p:blipFill>
        <p:spPr>
          <a:xfrm>
            <a:off x="1514880" y="5515920"/>
            <a:ext cx="2823120" cy="793080"/>
          </a:xfrm>
          <a:prstGeom prst="rect">
            <a:avLst/>
          </a:prstGeom>
          <a:ln w="12600">
            <a:noFill/>
          </a:ln>
        </p:spPr>
      </p:pic>
      <p:sp>
        <p:nvSpPr>
          <p:cNvPr id="51" name="TextBox 36"/>
          <p:cNvSpPr txBox="1"/>
          <p:nvPr/>
        </p:nvSpPr>
        <p:spPr>
          <a:xfrm>
            <a:off x="4337640" y="5463000"/>
            <a:ext cx="1691640" cy="898560"/>
          </a:xfrm>
          <a:prstGeom prst="rect">
            <a:avLst/>
          </a:prstGeom>
          <a:noFill/>
          <a:ln w="0">
            <a:noFill/>
          </a:ln>
        </p:spPr>
        <p:txBody>
          <a:bodyPr anchor="ctr">
            <a:noAutofit/>
          </a:bodyPr>
          <a:p>
            <a:pPr>
              <a:lnSpc>
                <a:spcPct val="100000"/>
              </a:lnSpc>
            </a:pPr>
            <a:r>
              <a:rPr b="1" lang="en-US" sz="1400" spc="-60" strike="noStrike">
                <a:solidFill>
                  <a:srgbClr val="35365c"/>
                </a:solidFill>
                <a:latin typeface="Segoe UI Light"/>
                <a:ea typeface="Gadugi"/>
              </a:rPr>
              <a:t>Chisinau, Moldova</a:t>
            </a:r>
            <a:endParaRPr b="0" lang="en-US" sz="1400" spc="-1" strike="noStrike">
              <a:solidFill>
                <a:srgbClr val="000000"/>
              </a:solidFill>
              <a:latin typeface="Arial"/>
            </a:endParaRPr>
          </a:p>
          <a:p>
            <a:pPr>
              <a:lnSpc>
                <a:spcPct val="100000"/>
              </a:lnSpc>
            </a:pPr>
            <a:r>
              <a:rPr b="1" lang="en-US" sz="1400" spc="-60" strike="noStrike">
                <a:solidFill>
                  <a:srgbClr val="35365c"/>
                </a:solidFill>
                <a:latin typeface="Segoe UI Light"/>
                <a:ea typeface="Gadugi"/>
              </a:rPr>
              <a:t>October 20-21 2022</a:t>
            </a:r>
            <a:endParaRPr b="0" lang="en-US" sz="1400" spc="-1" strike="noStrike">
              <a:solidFill>
                <a:srgbClr val="000000"/>
              </a:solidFill>
              <a:latin typeface="Arial"/>
            </a:endParaRPr>
          </a:p>
        </p:txBody>
      </p:sp>
      <p:cxnSp>
        <p:nvCxnSpPr>
          <p:cNvPr id="52" name="Straight Connector 38"/>
          <p:cNvCxnSpPr/>
          <p:nvPr/>
        </p:nvCxnSpPr>
        <p:spPr>
          <a:xfrm>
            <a:off x="4377960" y="5547240"/>
            <a:ext cx="360" cy="720360"/>
          </a:xfrm>
          <a:prstGeom prst="straightConnector1">
            <a:avLst/>
          </a:prstGeom>
          <a:ln w="19080">
            <a:solidFill>
              <a:srgbClr val="35365c"/>
            </a:solidFill>
            <a:miter/>
          </a:ln>
        </p:spPr>
      </p:cxnSp>
      <p:pic>
        <p:nvPicPr>
          <p:cNvPr id="53" name="Picture 3" descr=""/>
          <p:cNvPicPr/>
          <p:nvPr/>
        </p:nvPicPr>
        <p:blipFill>
          <a:blip r:embed="rId3">
            <a:biLevel thresh="50000"/>
          </a:blip>
          <a:srcRect l="20536" t="20435" r="20536" b="20435"/>
          <a:stretch/>
        </p:blipFill>
        <p:spPr>
          <a:xfrm>
            <a:off x="3494880" y="371880"/>
            <a:ext cx="568440" cy="570240"/>
          </a:xfrm>
          <a:prstGeom prst="rect">
            <a:avLst/>
          </a:prstGeom>
          <a:ln w="12600">
            <a:noFill/>
          </a:ln>
        </p:spPr>
      </p:pic>
      <p:pic>
        <p:nvPicPr>
          <p:cNvPr id="54" name="Picture 4" descr=""/>
          <p:cNvPicPr/>
          <p:nvPr/>
        </p:nvPicPr>
        <p:blipFill>
          <a:blip r:embed="rId4"/>
          <a:stretch/>
        </p:blipFill>
        <p:spPr>
          <a:xfrm>
            <a:off x="383400" y="384840"/>
            <a:ext cx="2113920" cy="545040"/>
          </a:xfrm>
          <a:prstGeom prst="rect">
            <a:avLst/>
          </a:prstGeom>
          <a:ln w="12600">
            <a:noFill/>
          </a:ln>
        </p:spPr>
      </p:pic>
      <p:pic>
        <p:nvPicPr>
          <p:cNvPr id="55" name="Picture 7" descr=""/>
          <p:cNvPicPr/>
          <p:nvPr/>
        </p:nvPicPr>
        <p:blipFill>
          <a:blip r:embed="rId5"/>
          <a:stretch/>
        </p:blipFill>
        <p:spPr>
          <a:xfrm>
            <a:off x="5060880" y="384840"/>
            <a:ext cx="2113920" cy="545040"/>
          </a:xfrm>
          <a:prstGeom prst="rect">
            <a:avLst/>
          </a:prstGeom>
          <a:ln w="12600">
            <a:noFill/>
          </a:ln>
        </p:spPr>
      </p:pic>
      <p:pic>
        <p:nvPicPr>
          <p:cNvPr id="56" name="Picture 9" descr=""/>
          <p:cNvPicPr/>
          <p:nvPr/>
        </p:nvPicPr>
        <p:blipFill>
          <a:blip r:embed="rId6">
            <a:biLevel thresh="50000"/>
          </a:blip>
          <a:srcRect l="20536" t="20435" r="20536" b="20435"/>
          <a:stretch/>
        </p:blipFill>
        <p:spPr>
          <a:xfrm>
            <a:off x="11284200" y="371880"/>
            <a:ext cx="568440" cy="570240"/>
          </a:xfrm>
          <a:prstGeom prst="rect">
            <a:avLst/>
          </a:prstGeom>
          <a:ln w="12600">
            <a:noFill/>
          </a:ln>
        </p:spPr>
      </p:pic>
      <p:pic>
        <p:nvPicPr>
          <p:cNvPr id="57" name="Picture 11" descr=""/>
          <p:cNvPicPr/>
          <p:nvPr/>
        </p:nvPicPr>
        <p:blipFill>
          <a:blip r:embed="rId7"/>
          <a:stretch/>
        </p:blipFill>
        <p:spPr>
          <a:xfrm>
            <a:off x="8172720" y="384840"/>
            <a:ext cx="2113920" cy="545040"/>
          </a:xfrm>
          <a:prstGeom prst="rect">
            <a:avLst/>
          </a:prstGeom>
          <a:ln w="12600">
            <a:noFill/>
          </a:ln>
        </p:spPr>
      </p:pic>
      <p:sp>
        <p:nvSpPr>
          <p:cNvPr id="58" name="PlaceHolder 3"/>
          <p:cNvSpPr>
            <a:spLocks noGrp="1"/>
          </p:cNvSpPr>
          <p:nvPr>
            <p:ph type="body"/>
          </p:nvPr>
        </p:nvSpPr>
        <p:spPr>
          <a:xfrm>
            <a:off x="609480" y="1604520"/>
            <a:ext cx="10972440" cy="3977280"/>
          </a:xfrm>
          <a:prstGeom prst="rect">
            <a:avLst/>
          </a:prstGeom>
          <a:noFill/>
          <a:ln w="1260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5" name="Rectangle 5"/>
          <p:cNvSpPr/>
          <p:nvPr/>
        </p:nvSpPr>
        <p:spPr>
          <a:xfrm>
            <a:off x="255960" y="26532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txBody>
          <a:bodyPr anchor="b" anchorCtr="1">
            <a:noAutofit/>
          </a:bodyPr>
          <a:p>
            <a:endParaRPr b="0" lang="en-US" sz="1800" spc="-1" strike="noStrike">
              <a:solidFill>
                <a:srgbClr val="000000"/>
              </a:solidFill>
              <a:latin typeface="Arial"/>
            </a:endParaRPr>
          </a:p>
        </p:txBody>
      </p:sp>
      <p:cxnSp>
        <p:nvCxnSpPr>
          <p:cNvPr id="96" name="Straight Connector 6"/>
          <p:cNvCxnSpPr/>
          <p:nvPr/>
        </p:nvCxnSpPr>
        <p:spPr>
          <a:xfrm>
            <a:off x="604440" y="1196280"/>
            <a:ext cx="10983600" cy="360"/>
          </a:xfrm>
          <a:prstGeom prst="straightConnector1">
            <a:avLst/>
          </a:prstGeom>
          <a:ln w="25560">
            <a:solidFill>
              <a:srgbClr val="000000"/>
            </a:solidFill>
            <a:miter/>
          </a:ln>
        </p:spPr>
      </p:cxnSp>
      <p:pic>
        <p:nvPicPr>
          <p:cNvPr id="97" name="Picture 7" descr=""/>
          <p:cNvPicPr/>
          <p:nvPr/>
        </p:nvPicPr>
        <p:blipFill>
          <a:blip r:embed="rId2"/>
          <a:stretch/>
        </p:blipFill>
        <p:spPr>
          <a:xfrm>
            <a:off x="9900360" y="655920"/>
            <a:ext cx="1669680" cy="333360"/>
          </a:xfrm>
          <a:prstGeom prst="rect">
            <a:avLst/>
          </a:prstGeom>
          <a:ln w="12600">
            <a:noFill/>
          </a:ln>
        </p:spPr>
      </p:pic>
      <p:sp>
        <p:nvSpPr>
          <p:cNvPr id="98" name="PlaceHolder 1"/>
          <p:cNvSpPr>
            <a:spLocks noGrp="1"/>
          </p:cNvSpPr>
          <p:nvPr>
            <p:ph type="title"/>
          </p:nvPr>
        </p:nvSpPr>
        <p:spPr>
          <a:xfrm>
            <a:off x="604440" y="1604160"/>
            <a:ext cx="10983240" cy="4572720"/>
          </a:xfrm>
          <a:prstGeom prst="rect">
            <a:avLst/>
          </a:prstGeom>
          <a:noFill/>
          <a:ln w="12600">
            <a:noFill/>
          </a:ln>
        </p:spPr>
        <p:txBody>
          <a:bodyPr anchor="t">
            <a:normAutofit/>
          </a:bodyPr>
          <a:p>
            <a:pPr>
              <a:lnSpc>
                <a:spcPct val="90000"/>
              </a:lnSpc>
              <a:spcBef>
                <a:spcPts val="1001"/>
              </a:spcBef>
              <a:spcAft>
                <a:spcPts val="1199"/>
              </a:spcAft>
              <a:buClr>
                <a:srgbClr val="000000"/>
              </a:buClr>
              <a:buSzPct val="25000"/>
              <a:buFont typeface="Segoe UI"/>
              <a:buChar char=" "/>
            </a:pPr>
            <a:r>
              <a:rPr b="0" lang="en-US" sz="1200" spc="-1" strike="noStrike">
                <a:solidFill>
                  <a:srgbClr val="000000"/>
                </a:solidFill>
                <a:latin typeface="Segoe UI"/>
              </a:rPr>
              <a:t>Click to edit Master text styles</a:t>
            </a:r>
            <a:br>
              <a:rPr sz="1200"/>
            </a:br>
            <a:r>
              <a:rPr b="0" lang="en-US" sz="1200" spc="-1" strike="noStrike">
                <a:solidFill>
                  <a:srgbClr val="000000"/>
                </a:solidFill>
                <a:latin typeface="Segoe UI"/>
              </a:rPr>
              <a:t>Second level</a:t>
            </a:r>
            <a:endParaRPr b="0" lang="en-US" sz="1200" spc="-1" strike="noStrike">
              <a:solidFill>
                <a:srgbClr val="000000"/>
              </a:solidFill>
              <a:latin typeface="Arial"/>
            </a:endParaRPr>
          </a:p>
        </p:txBody>
      </p:sp>
      <p:sp>
        <p:nvSpPr>
          <p:cNvPr id="99" name="PlaceHolder 2"/>
          <p:cNvSpPr>
            <a:spLocks noGrp="1"/>
          </p:cNvSpPr>
          <p:nvPr>
            <p:ph type="title"/>
          </p:nvPr>
        </p:nvSpPr>
        <p:spPr>
          <a:xfrm>
            <a:off x="604440" y="448560"/>
            <a:ext cx="10983240" cy="747720"/>
          </a:xfrm>
          <a:prstGeom prst="rect">
            <a:avLst/>
          </a:prstGeom>
          <a:noFill/>
          <a:ln w="12600">
            <a:noFill/>
          </a:ln>
        </p:spPr>
        <p:txBody>
          <a:bodyPr anchor="ctr">
            <a:normAutofit/>
          </a:bodyPr>
          <a:p>
            <a:pPr indent="0">
              <a:lnSpc>
                <a:spcPct val="90000"/>
              </a:lnSpc>
              <a:buNone/>
            </a:pPr>
            <a:r>
              <a:rPr b="0" lang="en-US" sz="2800" spc="-1" strike="noStrike">
                <a:solidFill>
                  <a:srgbClr val="3b3838"/>
                </a:solidFill>
                <a:latin typeface="Segoe UI Light"/>
              </a:rPr>
              <a:t>Click to edit Master title style</a:t>
            </a:r>
            <a:endParaRPr b="0" lang="en-US" sz="2800" spc="-1" strike="noStrike">
              <a:solidFill>
                <a:srgbClr val="000000"/>
              </a:solidFill>
              <a:latin typeface="Arial"/>
            </a:endParaRPr>
          </a:p>
        </p:txBody>
      </p:sp>
      <p:sp>
        <p:nvSpPr>
          <p:cNvPr id="100" name="PlaceHolder 3"/>
          <p:cNvSpPr>
            <a:spLocks noGrp="1"/>
          </p:cNvSpPr>
          <p:nvPr>
            <p:ph type="dt" idx="4"/>
          </p:nvPr>
        </p:nvSpPr>
        <p:spPr>
          <a:xfrm>
            <a:off x="604440" y="6310080"/>
            <a:ext cx="2743200" cy="365040"/>
          </a:xfrm>
          <a:prstGeom prst="rect">
            <a:avLst/>
          </a:prstGeom>
          <a:noFill/>
          <a:ln w="12600">
            <a:noFill/>
          </a:ln>
        </p:spPr>
        <p:txBody>
          <a:bodyPr anchor="ctr">
            <a:noAutofit/>
          </a:bodyPr>
          <a:p>
            <a:pPr indent="0">
              <a:buNone/>
            </a:pPr>
            <a:endParaRPr b="0" lang="en-US" sz="2400" spc="-1" strike="noStrike">
              <a:solidFill>
                <a:srgbClr val="000000"/>
              </a:solidFill>
              <a:latin typeface="Times New Roman"/>
            </a:endParaRPr>
          </a:p>
        </p:txBody>
      </p:sp>
      <p:sp>
        <p:nvSpPr>
          <p:cNvPr id="101" name="PlaceHolder 4"/>
          <p:cNvSpPr>
            <a:spLocks noGrp="1"/>
          </p:cNvSpPr>
          <p:nvPr>
            <p:ph type="ftr" idx="5"/>
          </p:nvPr>
        </p:nvSpPr>
        <p:spPr>
          <a:xfrm>
            <a:off x="4038480" y="6310080"/>
            <a:ext cx="4114800" cy="365040"/>
          </a:xfrm>
          <a:prstGeom prst="rect">
            <a:avLst/>
          </a:prstGeom>
          <a:noFill/>
          <a:ln w="12600">
            <a:noFill/>
          </a:ln>
        </p:spPr>
        <p:txBody>
          <a:bodyPr anchor="ctr" anchorCtr="1">
            <a:noAutofit/>
          </a:bodyPr>
          <a:p>
            <a:pPr indent="0">
              <a:buNone/>
            </a:pPr>
            <a:endParaRPr b="0" lang="en-US" sz="2400" spc="-1" strike="noStrike">
              <a:solidFill>
                <a:srgbClr val="000000"/>
              </a:solidFill>
              <a:latin typeface="Times New Roman"/>
            </a:endParaRPr>
          </a:p>
        </p:txBody>
      </p:sp>
      <p:sp>
        <p:nvSpPr>
          <p:cNvPr id="102" name="PlaceHolder 5"/>
          <p:cNvSpPr>
            <a:spLocks noGrp="1"/>
          </p:cNvSpPr>
          <p:nvPr>
            <p:ph type="sldNum" idx="6"/>
          </p:nvPr>
        </p:nvSpPr>
        <p:spPr>
          <a:xfrm>
            <a:off x="8844480" y="6310080"/>
            <a:ext cx="2743200" cy="365040"/>
          </a:xfrm>
          <a:prstGeom prst="rect">
            <a:avLst/>
          </a:prstGeom>
          <a:noFill/>
          <a:ln w="12600">
            <a:noFill/>
          </a:ln>
        </p:spPr>
        <p:txBody>
          <a:bodyPr anchor="ctr">
            <a:noAutofit/>
          </a:bodyPr>
          <a:lstStyle>
            <a:lvl1pPr indent="0" algn="r">
              <a:lnSpc>
                <a:spcPct val="100000"/>
              </a:lnSpc>
              <a:buNone/>
              <a:defRPr b="0" lang="en-US" sz="1200" spc="-1" strike="noStrike">
                <a:solidFill>
                  <a:srgbClr val="898989"/>
                </a:solidFill>
                <a:latin typeface="Segoe UI"/>
              </a:defRPr>
            </a:lvl1pPr>
          </a:lstStyle>
          <a:p>
            <a:pPr indent="0" algn="r">
              <a:lnSpc>
                <a:spcPct val="100000"/>
              </a:lnSpc>
              <a:buNone/>
            </a:pPr>
            <a:fld id="{4D2790C4-666E-4615-9A1F-CBD276B72E26}" type="slidenum">
              <a:rPr b="0" lang="en-US" sz="1200" spc="-1" strike="noStrike">
                <a:solidFill>
                  <a:srgbClr val="898989"/>
                </a:solidFill>
                <a:latin typeface="Segoe UI"/>
              </a:rPr>
              <a:t>&lt;number&gt;</a:t>
            </a:fld>
            <a:endParaRPr b="0" lang="en-US" sz="1200" spc="-1" strike="noStrike">
              <a:solidFill>
                <a:srgbClr val="000000"/>
              </a:solidFill>
              <a:latin typeface="Times New Roman"/>
            </a:endParaRPr>
          </a:p>
        </p:txBody>
      </p:sp>
      <p:sp>
        <p:nvSpPr>
          <p:cNvPr id="103" name="PlaceHolder 6"/>
          <p:cNvSpPr>
            <a:spLocks noGrp="1"/>
          </p:cNvSpPr>
          <p:nvPr>
            <p:ph type="body"/>
          </p:nvPr>
        </p:nvSpPr>
        <p:spPr>
          <a:xfrm>
            <a:off x="609480" y="1604520"/>
            <a:ext cx="10972440" cy="3977280"/>
          </a:xfrm>
          <a:prstGeom prst="rect">
            <a:avLst/>
          </a:prstGeom>
          <a:noFill/>
          <a:ln w="1260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0" name="Rectangle 6"/>
          <p:cNvSpPr/>
          <p:nvPr/>
        </p:nvSpPr>
        <p:spPr>
          <a:xfrm>
            <a:off x="255960" y="26532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txBody>
          <a:bodyPr anchor="b" anchorCtr="1">
            <a:noAutofit/>
          </a:bodyPr>
          <a:p>
            <a:endParaRPr b="0" lang="en-US" sz="1800" spc="-1" strike="noStrike">
              <a:solidFill>
                <a:srgbClr val="000000"/>
              </a:solidFill>
              <a:latin typeface="Arial"/>
            </a:endParaRPr>
          </a:p>
        </p:txBody>
      </p:sp>
      <p:cxnSp>
        <p:nvCxnSpPr>
          <p:cNvPr id="141" name="Straight Connector 7"/>
          <p:cNvCxnSpPr/>
          <p:nvPr/>
        </p:nvCxnSpPr>
        <p:spPr>
          <a:xfrm>
            <a:off x="604440" y="1196280"/>
            <a:ext cx="10983600" cy="360"/>
          </a:xfrm>
          <a:prstGeom prst="straightConnector1">
            <a:avLst/>
          </a:prstGeom>
          <a:ln w="25560">
            <a:solidFill>
              <a:srgbClr val="000000"/>
            </a:solidFill>
            <a:miter/>
          </a:ln>
        </p:spPr>
      </p:cxnSp>
      <p:pic>
        <p:nvPicPr>
          <p:cNvPr id="142" name="Picture 8" descr=""/>
          <p:cNvPicPr/>
          <p:nvPr/>
        </p:nvPicPr>
        <p:blipFill>
          <a:blip r:embed="rId2"/>
          <a:stretch/>
        </p:blipFill>
        <p:spPr>
          <a:xfrm>
            <a:off x="9900360" y="655920"/>
            <a:ext cx="1669680" cy="333360"/>
          </a:xfrm>
          <a:prstGeom prst="rect">
            <a:avLst/>
          </a:prstGeom>
          <a:ln w="12600">
            <a:noFill/>
          </a:ln>
        </p:spPr>
      </p:pic>
      <p:sp>
        <p:nvSpPr>
          <p:cNvPr id="143" name="PlaceHolder 1"/>
          <p:cNvSpPr>
            <a:spLocks noGrp="1"/>
          </p:cNvSpPr>
          <p:nvPr>
            <p:ph type="title"/>
          </p:nvPr>
        </p:nvSpPr>
        <p:spPr>
          <a:xfrm>
            <a:off x="604440" y="1604160"/>
            <a:ext cx="10983240" cy="4572720"/>
          </a:xfrm>
          <a:prstGeom prst="rect">
            <a:avLst/>
          </a:prstGeom>
          <a:noFill/>
          <a:ln w="12600">
            <a:noFill/>
          </a:ln>
        </p:spPr>
        <p:txBody>
          <a:bodyPr anchor="t">
            <a:normAutofit/>
          </a:bodyPr>
          <a:p>
            <a:pPr>
              <a:lnSpc>
                <a:spcPct val="90000"/>
              </a:lnSpc>
              <a:spcBef>
                <a:spcPts val="1001"/>
              </a:spcBef>
              <a:spcAft>
                <a:spcPts val="1199"/>
              </a:spcAft>
              <a:buClr>
                <a:srgbClr val="000000"/>
              </a:buClr>
              <a:buSzPct val="25000"/>
              <a:buFont typeface="Segoe UI"/>
              <a:buChar char=" "/>
            </a:pPr>
            <a:r>
              <a:rPr b="0" lang="en-US" sz="1200" spc="-1" strike="noStrike">
                <a:solidFill>
                  <a:srgbClr val="000000"/>
                </a:solidFill>
                <a:latin typeface="Segoe UI"/>
              </a:rPr>
              <a:t>Click to edit Master text styles</a:t>
            </a:r>
            <a:br>
              <a:rPr sz="1200"/>
            </a:br>
            <a:r>
              <a:rPr b="0" lang="en-US" sz="1200" spc="-1" strike="noStrike">
                <a:solidFill>
                  <a:srgbClr val="000000"/>
                </a:solidFill>
                <a:latin typeface="Segoe UI"/>
              </a:rPr>
              <a:t>Second level</a:t>
            </a:r>
            <a:endParaRPr b="0" lang="en-US" sz="1200" spc="-1" strike="noStrike">
              <a:solidFill>
                <a:srgbClr val="000000"/>
              </a:solidFill>
              <a:latin typeface="Arial"/>
            </a:endParaRPr>
          </a:p>
        </p:txBody>
      </p:sp>
      <p:sp>
        <p:nvSpPr>
          <p:cNvPr id="144" name="PlaceHolder 2"/>
          <p:cNvSpPr>
            <a:spLocks noGrp="1"/>
          </p:cNvSpPr>
          <p:nvPr>
            <p:ph type="title"/>
          </p:nvPr>
        </p:nvSpPr>
        <p:spPr>
          <a:xfrm>
            <a:off x="604440" y="448560"/>
            <a:ext cx="10983240" cy="747720"/>
          </a:xfrm>
          <a:prstGeom prst="rect">
            <a:avLst/>
          </a:prstGeom>
          <a:noFill/>
          <a:ln w="12600">
            <a:noFill/>
          </a:ln>
        </p:spPr>
        <p:txBody>
          <a:bodyPr anchor="ctr">
            <a:normAutofit/>
          </a:bodyPr>
          <a:p>
            <a:pPr indent="0">
              <a:lnSpc>
                <a:spcPct val="90000"/>
              </a:lnSpc>
              <a:buNone/>
            </a:pPr>
            <a:r>
              <a:rPr b="0" lang="en-US" sz="2800" spc="-1" strike="noStrike">
                <a:solidFill>
                  <a:srgbClr val="3b3838"/>
                </a:solidFill>
                <a:latin typeface="Segoe UI Light"/>
              </a:rPr>
              <a:t>Click to edit Master title style</a:t>
            </a:r>
            <a:endParaRPr b="0" lang="en-US" sz="2800" spc="-1" strike="noStrike">
              <a:solidFill>
                <a:srgbClr val="000000"/>
              </a:solidFill>
              <a:latin typeface="Arial"/>
            </a:endParaRPr>
          </a:p>
        </p:txBody>
      </p:sp>
      <p:sp>
        <p:nvSpPr>
          <p:cNvPr id="145" name="PlaceHolder 3"/>
          <p:cNvSpPr>
            <a:spLocks noGrp="1"/>
          </p:cNvSpPr>
          <p:nvPr>
            <p:ph type="dt" idx="7"/>
          </p:nvPr>
        </p:nvSpPr>
        <p:spPr>
          <a:xfrm>
            <a:off x="604440" y="6310080"/>
            <a:ext cx="2743200" cy="365040"/>
          </a:xfrm>
          <a:prstGeom prst="rect">
            <a:avLst/>
          </a:prstGeom>
          <a:noFill/>
          <a:ln w="12600">
            <a:noFill/>
          </a:ln>
        </p:spPr>
        <p:txBody>
          <a:bodyPr anchor="ctr">
            <a:noAutofit/>
          </a:bodyPr>
          <a:p>
            <a:pPr indent="0">
              <a:buNone/>
            </a:pPr>
            <a:endParaRPr b="0" lang="en-US" sz="2400" spc="-1" strike="noStrike">
              <a:solidFill>
                <a:srgbClr val="000000"/>
              </a:solidFill>
              <a:latin typeface="Times New Roman"/>
            </a:endParaRPr>
          </a:p>
        </p:txBody>
      </p:sp>
      <p:sp>
        <p:nvSpPr>
          <p:cNvPr id="146" name="PlaceHolder 4"/>
          <p:cNvSpPr>
            <a:spLocks noGrp="1"/>
          </p:cNvSpPr>
          <p:nvPr>
            <p:ph type="ftr" idx="8"/>
          </p:nvPr>
        </p:nvSpPr>
        <p:spPr>
          <a:xfrm>
            <a:off x="4038480" y="6310080"/>
            <a:ext cx="4114800" cy="365040"/>
          </a:xfrm>
          <a:prstGeom prst="rect">
            <a:avLst/>
          </a:prstGeom>
          <a:noFill/>
          <a:ln w="12600">
            <a:noFill/>
          </a:ln>
        </p:spPr>
        <p:txBody>
          <a:bodyPr anchor="ctr" anchorCtr="1">
            <a:noAutofit/>
          </a:bodyPr>
          <a:p>
            <a:pPr indent="0">
              <a:buNone/>
            </a:pPr>
            <a:endParaRPr b="0" lang="en-US" sz="2400" spc="-1" strike="noStrike">
              <a:solidFill>
                <a:srgbClr val="000000"/>
              </a:solidFill>
              <a:latin typeface="Times New Roman"/>
            </a:endParaRPr>
          </a:p>
        </p:txBody>
      </p:sp>
      <p:sp>
        <p:nvSpPr>
          <p:cNvPr id="147" name="PlaceHolder 5"/>
          <p:cNvSpPr>
            <a:spLocks noGrp="1"/>
          </p:cNvSpPr>
          <p:nvPr>
            <p:ph type="sldNum" idx="9"/>
          </p:nvPr>
        </p:nvSpPr>
        <p:spPr>
          <a:xfrm>
            <a:off x="8844480" y="6310080"/>
            <a:ext cx="2743200" cy="365040"/>
          </a:xfrm>
          <a:prstGeom prst="rect">
            <a:avLst/>
          </a:prstGeom>
          <a:noFill/>
          <a:ln w="12600">
            <a:noFill/>
          </a:ln>
        </p:spPr>
        <p:txBody>
          <a:bodyPr anchor="ctr">
            <a:noAutofit/>
          </a:bodyPr>
          <a:lstStyle>
            <a:lvl1pPr indent="0" algn="r">
              <a:lnSpc>
                <a:spcPct val="100000"/>
              </a:lnSpc>
              <a:buNone/>
              <a:defRPr b="0" lang="en-US" sz="1200" spc="-1" strike="noStrike">
                <a:solidFill>
                  <a:srgbClr val="898989"/>
                </a:solidFill>
                <a:latin typeface="Segoe UI"/>
              </a:defRPr>
            </a:lvl1pPr>
          </a:lstStyle>
          <a:p>
            <a:pPr indent="0" algn="r">
              <a:lnSpc>
                <a:spcPct val="100000"/>
              </a:lnSpc>
              <a:buNone/>
            </a:pPr>
            <a:fld id="{101D15CD-564B-4EDB-AB80-117A3F0599C4}" type="slidenum">
              <a:rPr b="0" lang="en-US" sz="1200" spc="-1" strike="noStrike">
                <a:solidFill>
                  <a:srgbClr val="898989"/>
                </a:solidFill>
                <a:latin typeface="Segoe UI"/>
              </a:rPr>
              <a:t>&lt;number&gt;</a:t>
            </a:fld>
            <a:endParaRPr b="0" lang="en-US" sz="1200" spc="-1" strike="noStrike">
              <a:solidFill>
                <a:srgbClr val="000000"/>
              </a:solidFill>
              <a:latin typeface="Times New Roman"/>
            </a:endParaRPr>
          </a:p>
        </p:txBody>
      </p:sp>
      <p:sp>
        <p:nvSpPr>
          <p:cNvPr id="148" name="PlaceHolder 6"/>
          <p:cNvSpPr>
            <a:spLocks noGrp="1"/>
          </p:cNvSpPr>
          <p:nvPr>
            <p:ph type="body"/>
          </p:nvPr>
        </p:nvSpPr>
        <p:spPr>
          <a:xfrm>
            <a:off x="609480" y="1604520"/>
            <a:ext cx="10972440" cy="3977280"/>
          </a:xfrm>
          <a:prstGeom prst="rect">
            <a:avLst/>
          </a:prstGeom>
          <a:noFill/>
          <a:ln w="1260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5" name="Rectangle 4"/>
          <p:cNvSpPr/>
          <p:nvPr/>
        </p:nvSpPr>
        <p:spPr>
          <a:xfrm>
            <a:off x="255960" y="26532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txBody>
          <a:bodyPr anchor="b" anchorCtr="1">
            <a:noAutofit/>
          </a:bodyPr>
          <a:p>
            <a:endParaRPr b="0" lang="en-US" sz="1800" spc="-1" strike="noStrike">
              <a:solidFill>
                <a:srgbClr val="000000"/>
              </a:solidFill>
              <a:latin typeface="Arial"/>
            </a:endParaRPr>
          </a:p>
        </p:txBody>
      </p:sp>
      <p:cxnSp>
        <p:nvCxnSpPr>
          <p:cNvPr id="186" name="Straight Connector 5"/>
          <p:cNvCxnSpPr/>
          <p:nvPr/>
        </p:nvCxnSpPr>
        <p:spPr>
          <a:xfrm>
            <a:off x="604440" y="1196280"/>
            <a:ext cx="10983600" cy="360"/>
          </a:xfrm>
          <a:prstGeom prst="straightConnector1">
            <a:avLst/>
          </a:prstGeom>
          <a:ln w="25560">
            <a:solidFill>
              <a:srgbClr val="000000"/>
            </a:solidFill>
            <a:miter/>
          </a:ln>
        </p:spPr>
      </p:cxnSp>
      <p:pic>
        <p:nvPicPr>
          <p:cNvPr id="187" name="Picture 6" descr=""/>
          <p:cNvPicPr/>
          <p:nvPr/>
        </p:nvPicPr>
        <p:blipFill>
          <a:blip r:embed="rId2"/>
          <a:stretch/>
        </p:blipFill>
        <p:spPr>
          <a:xfrm>
            <a:off x="9900360" y="655920"/>
            <a:ext cx="1669680" cy="333360"/>
          </a:xfrm>
          <a:prstGeom prst="rect">
            <a:avLst/>
          </a:prstGeom>
          <a:ln w="12600">
            <a:noFill/>
          </a:ln>
        </p:spPr>
      </p:pic>
      <p:sp>
        <p:nvSpPr>
          <p:cNvPr id="188" name="PlaceHolder 1"/>
          <p:cNvSpPr>
            <a:spLocks noGrp="1"/>
          </p:cNvSpPr>
          <p:nvPr>
            <p:ph type="title"/>
          </p:nvPr>
        </p:nvSpPr>
        <p:spPr>
          <a:xfrm>
            <a:off x="1090800" y="1506960"/>
            <a:ext cx="3192480" cy="4669920"/>
          </a:xfrm>
          <a:prstGeom prst="rect">
            <a:avLst/>
          </a:prstGeom>
          <a:noFill/>
          <a:ln w="12600">
            <a:noFill/>
          </a:ln>
        </p:spPr>
        <p:txBody>
          <a:bodyPr anchor="ctr">
            <a:normAutofit/>
          </a:bodyPr>
          <a:p>
            <a:pPr>
              <a:lnSpc>
                <a:spcPct val="150000"/>
              </a:lnSpc>
              <a:spcBef>
                <a:spcPts val="1001"/>
              </a:spcBef>
              <a:spcAft>
                <a:spcPts val="1199"/>
              </a:spcAft>
              <a:buClr>
                <a:srgbClr val="000000"/>
              </a:buClr>
              <a:buSzPct val="25000"/>
              <a:buFont typeface="Segoe UI"/>
              <a:buChar char=" "/>
            </a:pPr>
            <a:r>
              <a:rPr b="0" lang="en-US" sz="1200" spc="-1" strike="noStrike">
                <a:solidFill>
                  <a:srgbClr val="000000"/>
                </a:solidFill>
                <a:latin typeface="Segoe UI"/>
              </a:rPr>
              <a:t>Click to edit Master text styles</a:t>
            </a:r>
            <a:br>
              <a:rPr sz="1200"/>
            </a:br>
            <a:r>
              <a:rPr b="0" lang="en-US" sz="1200" spc="-1" strike="noStrike">
                <a:solidFill>
                  <a:srgbClr val="000000"/>
                </a:solidFill>
                <a:latin typeface="Segoe UI"/>
              </a:rPr>
              <a:t>Second level</a:t>
            </a:r>
            <a:endParaRPr b="0" lang="en-US" sz="1200" spc="-1" strike="noStrike">
              <a:solidFill>
                <a:srgbClr val="000000"/>
              </a:solidFill>
              <a:latin typeface="Arial"/>
            </a:endParaRPr>
          </a:p>
        </p:txBody>
      </p:sp>
      <p:sp>
        <p:nvSpPr>
          <p:cNvPr id="189" name="PlaceHolder 2"/>
          <p:cNvSpPr>
            <a:spLocks noGrp="1"/>
          </p:cNvSpPr>
          <p:nvPr>
            <p:ph type="title"/>
          </p:nvPr>
        </p:nvSpPr>
        <p:spPr>
          <a:xfrm>
            <a:off x="4395600" y="1506960"/>
            <a:ext cx="7143840" cy="4669920"/>
          </a:xfrm>
          <a:prstGeom prst="rect">
            <a:avLst/>
          </a:prstGeom>
          <a:noFill/>
          <a:ln w="12600">
            <a:noFill/>
          </a:ln>
        </p:spPr>
        <p:txBody>
          <a:bodyPr anchor="ctr">
            <a:normAutofit/>
          </a:bodyPr>
          <a:p>
            <a:pPr>
              <a:lnSpc>
                <a:spcPct val="90000"/>
              </a:lnSpc>
              <a:spcBef>
                <a:spcPts val="1001"/>
              </a:spcBef>
              <a:spcAft>
                <a:spcPts val="1199"/>
              </a:spcAft>
              <a:buClr>
                <a:srgbClr val="000000"/>
              </a:buClr>
              <a:buSzPct val="25000"/>
              <a:buFont typeface="Segoe UI"/>
              <a:buChar char=" "/>
            </a:pPr>
            <a:r>
              <a:rPr b="0" lang="en-US" sz="1200" spc="-1" strike="noStrike">
                <a:solidFill>
                  <a:srgbClr val="000000"/>
                </a:solidFill>
                <a:latin typeface="Segoe UI"/>
              </a:rPr>
              <a:t>Click to edit Master text styles</a:t>
            </a:r>
            <a:br>
              <a:rPr sz="1200"/>
            </a:br>
            <a:r>
              <a:rPr b="0" lang="en-US" sz="1200" spc="-1" strike="noStrike">
                <a:solidFill>
                  <a:srgbClr val="000000"/>
                </a:solidFill>
                <a:latin typeface="Segoe UI"/>
              </a:rPr>
              <a:t>Second level</a:t>
            </a:r>
            <a:endParaRPr b="0" lang="en-US" sz="1200" spc="-1" strike="noStrike">
              <a:solidFill>
                <a:srgbClr val="000000"/>
              </a:solidFill>
              <a:latin typeface="Arial"/>
            </a:endParaRPr>
          </a:p>
        </p:txBody>
      </p:sp>
      <p:sp>
        <p:nvSpPr>
          <p:cNvPr id="190" name="PlaceHolder 3"/>
          <p:cNvSpPr>
            <a:spLocks noGrp="1"/>
          </p:cNvSpPr>
          <p:nvPr>
            <p:ph type="title"/>
          </p:nvPr>
        </p:nvSpPr>
        <p:spPr>
          <a:xfrm>
            <a:off x="604440" y="448560"/>
            <a:ext cx="10983240" cy="747720"/>
          </a:xfrm>
          <a:prstGeom prst="rect">
            <a:avLst/>
          </a:prstGeom>
          <a:noFill/>
          <a:ln w="12600">
            <a:noFill/>
          </a:ln>
        </p:spPr>
        <p:txBody>
          <a:bodyPr anchor="ctr">
            <a:normAutofit/>
          </a:bodyPr>
          <a:p>
            <a:pPr indent="0">
              <a:lnSpc>
                <a:spcPct val="90000"/>
              </a:lnSpc>
              <a:buNone/>
            </a:pPr>
            <a:r>
              <a:rPr b="0" lang="en-US" sz="2800" spc="-1" strike="noStrike">
                <a:solidFill>
                  <a:srgbClr val="3b3838"/>
                </a:solidFill>
                <a:latin typeface="Segoe UI Light"/>
              </a:rPr>
              <a:t>Click to edit Master title style</a:t>
            </a:r>
            <a:endParaRPr b="0" lang="en-US" sz="2800" spc="-1" strike="noStrike">
              <a:solidFill>
                <a:srgbClr val="000000"/>
              </a:solidFill>
              <a:latin typeface="Arial"/>
            </a:endParaRPr>
          </a:p>
        </p:txBody>
      </p:sp>
      <p:sp>
        <p:nvSpPr>
          <p:cNvPr id="191" name="PlaceHolder 4"/>
          <p:cNvSpPr>
            <a:spLocks noGrp="1"/>
          </p:cNvSpPr>
          <p:nvPr>
            <p:ph type="dt" idx="10"/>
          </p:nvPr>
        </p:nvSpPr>
        <p:spPr>
          <a:xfrm>
            <a:off x="604440" y="6310080"/>
            <a:ext cx="2743200" cy="365040"/>
          </a:xfrm>
          <a:prstGeom prst="rect">
            <a:avLst/>
          </a:prstGeom>
          <a:noFill/>
          <a:ln w="12600">
            <a:noFill/>
          </a:ln>
        </p:spPr>
        <p:txBody>
          <a:bodyPr anchor="ctr">
            <a:noAutofit/>
          </a:bodyPr>
          <a:p>
            <a:pPr indent="0">
              <a:buNone/>
            </a:pPr>
            <a:endParaRPr b="0" lang="en-US" sz="2400" spc="-1" strike="noStrike">
              <a:solidFill>
                <a:srgbClr val="000000"/>
              </a:solidFill>
              <a:latin typeface="Times New Roman"/>
            </a:endParaRPr>
          </a:p>
        </p:txBody>
      </p:sp>
      <p:sp>
        <p:nvSpPr>
          <p:cNvPr id="192" name="PlaceHolder 5"/>
          <p:cNvSpPr>
            <a:spLocks noGrp="1"/>
          </p:cNvSpPr>
          <p:nvPr>
            <p:ph type="ftr" idx="11"/>
          </p:nvPr>
        </p:nvSpPr>
        <p:spPr>
          <a:xfrm>
            <a:off x="4038480" y="6310080"/>
            <a:ext cx="4114800" cy="365040"/>
          </a:xfrm>
          <a:prstGeom prst="rect">
            <a:avLst/>
          </a:prstGeom>
          <a:noFill/>
          <a:ln w="12600">
            <a:noFill/>
          </a:ln>
        </p:spPr>
        <p:txBody>
          <a:bodyPr anchor="ctr" anchorCtr="1">
            <a:noAutofit/>
          </a:bodyPr>
          <a:p>
            <a:pPr indent="0">
              <a:buNone/>
            </a:pPr>
            <a:endParaRPr b="0" lang="en-US" sz="2400" spc="-1" strike="noStrike">
              <a:solidFill>
                <a:srgbClr val="000000"/>
              </a:solidFill>
              <a:latin typeface="Times New Roman"/>
            </a:endParaRPr>
          </a:p>
        </p:txBody>
      </p:sp>
      <p:sp>
        <p:nvSpPr>
          <p:cNvPr id="193" name="PlaceHolder 6"/>
          <p:cNvSpPr>
            <a:spLocks noGrp="1"/>
          </p:cNvSpPr>
          <p:nvPr>
            <p:ph type="sldNum" idx="12"/>
          </p:nvPr>
        </p:nvSpPr>
        <p:spPr>
          <a:xfrm>
            <a:off x="8844480" y="6310080"/>
            <a:ext cx="2743200" cy="365040"/>
          </a:xfrm>
          <a:prstGeom prst="rect">
            <a:avLst/>
          </a:prstGeom>
          <a:noFill/>
          <a:ln w="12600">
            <a:noFill/>
          </a:ln>
        </p:spPr>
        <p:txBody>
          <a:bodyPr anchor="ctr">
            <a:noAutofit/>
          </a:bodyPr>
          <a:lstStyle>
            <a:lvl1pPr indent="0" algn="r">
              <a:lnSpc>
                <a:spcPct val="100000"/>
              </a:lnSpc>
              <a:buNone/>
              <a:defRPr b="0" lang="en-US" sz="1200" spc="-1" strike="noStrike">
                <a:solidFill>
                  <a:srgbClr val="898989"/>
                </a:solidFill>
                <a:latin typeface="Segoe UI"/>
              </a:defRPr>
            </a:lvl1pPr>
          </a:lstStyle>
          <a:p>
            <a:pPr indent="0" algn="r">
              <a:lnSpc>
                <a:spcPct val="100000"/>
              </a:lnSpc>
              <a:buNone/>
            </a:pPr>
            <a:fld id="{681D6434-235C-436F-AB80-8605D3A4D0DD}" type="slidenum">
              <a:rPr b="0" lang="en-US" sz="1200" spc="-1" strike="noStrike">
                <a:solidFill>
                  <a:srgbClr val="898989"/>
                </a:solidFill>
                <a:latin typeface="Segoe UI"/>
              </a:rPr>
              <a:t>&lt;number&gt;</a:t>
            </a:fld>
            <a:endParaRPr b="0" lang="en-US" sz="1200" spc="-1" strike="noStrike">
              <a:solidFill>
                <a:srgbClr val="000000"/>
              </a:solidFill>
              <a:latin typeface="Times New Roman"/>
            </a:endParaRPr>
          </a:p>
        </p:txBody>
      </p:sp>
      <p:sp>
        <p:nvSpPr>
          <p:cNvPr id="194" name="PlaceHolder 7"/>
          <p:cNvSpPr>
            <a:spLocks noGrp="1"/>
          </p:cNvSpPr>
          <p:nvPr>
            <p:ph type="body"/>
          </p:nvPr>
        </p:nvSpPr>
        <p:spPr>
          <a:xfrm>
            <a:off x="609480" y="1604520"/>
            <a:ext cx="10972440" cy="3977280"/>
          </a:xfrm>
          <a:prstGeom prst="rect">
            <a:avLst/>
          </a:prstGeom>
          <a:noFill/>
          <a:ln w="1260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1" name="Rectangle 4"/>
          <p:cNvSpPr/>
          <p:nvPr/>
        </p:nvSpPr>
        <p:spPr>
          <a:xfrm>
            <a:off x="255960" y="26532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txBody>
          <a:bodyPr anchor="b" anchorCtr="1">
            <a:noAutofit/>
          </a:bodyPr>
          <a:p>
            <a:endParaRPr b="0" lang="en-US" sz="1800" spc="-1" strike="noStrike">
              <a:solidFill>
                <a:srgbClr val="000000"/>
              </a:solidFill>
              <a:latin typeface="Arial"/>
            </a:endParaRPr>
          </a:p>
        </p:txBody>
      </p:sp>
      <p:cxnSp>
        <p:nvCxnSpPr>
          <p:cNvPr id="232" name="Straight Connector 5"/>
          <p:cNvCxnSpPr/>
          <p:nvPr/>
        </p:nvCxnSpPr>
        <p:spPr>
          <a:xfrm>
            <a:off x="604440" y="1196280"/>
            <a:ext cx="10983600" cy="360"/>
          </a:xfrm>
          <a:prstGeom prst="straightConnector1">
            <a:avLst/>
          </a:prstGeom>
          <a:ln w="25560">
            <a:solidFill>
              <a:srgbClr val="000000"/>
            </a:solidFill>
            <a:miter/>
          </a:ln>
        </p:spPr>
      </p:cxnSp>
      <p:pic>
        <p:nvPicPr>
          <p:cNvPr id="233" name="Picture 6" descr=""/>
          <p:cNvPicPr/>
          <p:nvPr/>
        </p:nvPicPr>
        <p:blipFill>
          <a:blip r:embed="rId2"/>
          <a:stretch/>
        </p:blipFill>
        <p:spPr>
          <a:xfrm>
            <a:off x="9900360" y="655920"/>
            <a:ext cx="1669680" cy="333360"/>
          </a:xfrm>
          <a:prstGeom prst="rect">
            <a:avLst/>
          </a:prstGeom>
          <a:ln w="12600">
            <a:noFill/>
          </a:ln>
        </p:spPr>
      </p:pic>
      <p:sp>
        <p:nvSpPr>
          <p:cNvPr id="234" name="PlaceHolder 1"/>
          <p:cNvSpPr>
            <a:spLocks noGrp="1"/>
          </p:cNvSpPr>
          <p:nvPr>
            <p:ph type="title"/>
          </p:nvPr>
        </p:nvSpPr>
        <p:spPr>
          <a:xfrm>
            <a:off x="604440" y="1506960"/>
            <a:ext cx="5140440" cy="4669920"/>
          </a:xfrm>
          <a:prstGeom prst="rect">
            <a:avLst/>
          </a:prstGeom>
          <a:noFill/>
          <a:ln w="12600">
            <a:noFill/>
          </a:ln>
        </p:spPr>
        <p:txBody>
          <a:bodyPr anchor="ctr">
            <a:normAutofit/>
          </a:bodyPr>
          <a:p>
            <a:pPr>
              <a:lnSpc>
                <a:spcPct val="150000"/>
              </a:lnSpc>
              <a:spcBef>
                <a:spcPts val="1001"/>
              </a:spcBef>
              <a:spcAft>
                <a:spcPts val="1199"/>
              </a:spcAft>
              <a:buClr>
                <a:srgbClr val="000000"/>
              </a:buClr>
              <a:buSzPct val="25000"/>
              <a:buFont typeface="Segoe UI"/>
              <a:buChar char=" "/>
            </a:pPr>
            <a:r>
              <a:rPr b="0" lang="en-US" sz="1200" spc="-1" strike="noStrike">
                <a:solidFill>
                  <a:srgbClr val="000000"/>
                </a:solidFill>
                <a:latin typeface="Segoe UI"/>
              </a:rPr>
              <a:t>Click to edit Master text styles</a:t>
            </a:r>
            <a:br>
              <a:rPr sz="1200"/>
            </a:br>
            <a:r>
              <a:rPr b="0" lang="en-US" sz="1200" spc="-1" strike="noStrike">
                <a:solidFill>
                  <a:srgbClr val="000000"/>
                </a:solidFill>
                <a:latin typeface="Segoe UI"/>
              </a:rPr>
              <a:t>Second level</a:t>
            </a:r>
            <a:endParaRPr b="0" lang="en-US" sz="1200" spc="-1" strike="noStrike">
              <a:solidFill>
                <a:srgbClr val="000000"/>
              </a:solidFill>
              <a:latin typeface="Arial"/>
            </a:endParaRPr>
          </a:p>
        </p:txBody>
      </p:sp>
      <p:sp>
        <p:nvSpPr>
          <p:cNvPr id="235" name="PlaceHolder 2"/>
          <p:cNvSpPr>
            <a:spLocks noGrp="1"/>
          </p:cNvSpPr>
          <p:nvPr>
            <p:ph type="title"/>
          </p:nvPr>
        </p:nvSpPr>
        <p:spPr>
          <a:xfrm>
            <a:off x="6446880" y="1506960"/>
            <a:ext cx="5092560" cy="4669920"/>
          </a:xfrm>
          <a:prstGeom prst="rect">
            <a:avLst/>
          </a:prstGeom>
          <a:noFill/>
          <a:ln w="12600">
            <a:noFill/>
          </a:ln>
        </p:spPr>
        <p:txBody>
          <a:bodyPr anchor="ctr">
            <a:normAutofit/>
          </a:bodyPr>
          <a:p>
            <a:pPr>
              <a:lnSpc>
                <a:spcPct val="90000"/>
              </a:lnSpc>
              <a:spcBef>
                <a:spcPts val="1001"/>
              </a:spcBef>
              <a:spcAft>
                <a:spcPts val="1199"/>
              </a:spcAft>
              <a:buClr>
                <a:srgbClr val="000000"/>
              </a:buClr>
              <a:buSzPct val="25000"/>
              <a:buFont typeface="Segoe UI"/>
              <a:buChar char=" "/>
            </a:pPr>
            <a:r>
              <a:rPr b="0" lang="en-US" sz="1200" spc="-1" strike="noStrike">
                <a:solidFill>
                  <a:srgbClr val="000000"/>
                </a:solidFill>
                <a:latin typeface="Segoe UI"/>
              </a:rPr>
              <a:t>Click to edit Master text styles</a:t>
            </a:r>
            <a:br>
              <a:rPr sz="1200"/>
            </a:br>
            <a:r>
              <a:rPr b="0" lang="en-US" sz="1200" spc="-1" strike="noStrike">
                <a:solidFill>
                  <a:srgbClr val="000000"/>
                </a:solidFill>
                <a:latin typeface="Segoe UI"/>
              </a:rPr>
              <a:t>Second level</a:t>
            </a:r>
            <a:endParaRPr b="0" lang="en-US" sz="1200" spc="-1" strike="noStrike">
              <a:solidFill>
                <a:srgbClr val="000000"/>
              </a:solidFill>
              <a:latin typeface="Arial"/>
            </a:endParaRPr>
          </a:p>
        </p:txBody>
      </p:sp>
      <p:sp>
        <p:nvSpPr>
          <p:cNvPr id="236" name="PlaceHolder 3"/>
          <p:cNvSpPr>
            <a:spLocks noGrp="1"/>
          </p:cNvSpPr>
          <p:nvPr>
            <p:ph type="title"/>
          </p:nvPr>
        </p:nvSpPr>
        <p:spPr>
          <a:xfrm>
            <a:off x="604440" y="448560"/>
            <a:ext cx="10983240" cy="747720"/>
          </a:xfrm>
          <a:prstGeom prst="rect">
            <a:avLst/>
          </a:prstGeom>
          <a:noFill/>
          <a:ln w="12600">
            <a:noFill/>
          </a:ln>
        </p:spPr>
        <p:txBody>
          <a:bodyPr anchor="ctr">
            <a:normAutofit/>
          </a:bodyPr>
          <a:p>
            <a:pPr indent="0">
              <a:lnSpc>
                <a:spcPct val="90000"/>
              </a:lnSpc>
              <a:buNone/>
            </a:pPr>
            <a:r>
              <a:rPr b="0" lang="en-US" sz="2800" spc="-1" strike="noStrike">
                <a:solidFill>
                  <a:srgbClr val="3b3838"/>
                </a:solidFill>
                <a:latin typeface="Segoe UI Light"/>
              </a:rPr>
              <a:t>Click to edit Master title style</a:t>
            </a:r>
            <a:endParaRPr b="0" lang="en-US" sz="2800" spc="-1" strike="noStrike">
              <a:solidFill>
                <a:srgbClr val="000000"/>
              </a:solidFill>
              <a:latin typeface="Arial"/>
            </a:endParaRPr>
          </a:p>
        </p:txBody>
      </p:sp>
      <p:sp>
        <p:nvSpPr>
          <p:cNvPr id="237" name="PlaceHolder 4"/>
          <p:cNvSpPr>
            <a:spLocks noGrp="1"/>
          </p:cNvSpPr>
          <p:nvPr>
            <p:ph type="dt" idx="13"/>
          </p:nvPr>
        </p:nvSpPr>
        <p:spPr>
          <a:xfrm>
            <a:off x="604440" y="6310080"/>
            <a:ext cx="2743200" cy="365040"/>
          </a:xfrm>
          <a:prstGeom prst="rect">
            <a:avLst/>
          </a:prstGeom>
          <a:noFill/>
          <a:ln w="12600">
            <a:noFill/>
          </a:ln>
        </p:spPr>
        <p:txBody>
          <a:bodyPr anchor="ctr">
            <a:noAutofit/>
          </a:bodyPr>
          <a:p>
            <a:pPr indent="0">
              <a:buNone/>
            </a:pPr>
            <a:endParaRPr b="0" lang="en-US" sz="2400" spc="-1" strike="noStrike">
              <a:solidFill>
                <a:srgbClr val="000000"/>
              </a:solidFill>
              <a:latin typeface="Times New Roman"/>
            </a:endParaRPr>
          </a:p>
        </p:txBody>
      </p:sp>
      <p:sp>
        <p:nvSpPr>
          <p:cNvPr id="238" name="PlaceHolder 5"/>
          <p:cNvSpPr>
            <a:spLocks noGrp="1"/>
          </p:cNvSpPr>
          <p:nvPr>
            <p:ph type="ftr" idx="14"/>
          </p:nvPr>
        </p:nvSpPr>
        <p:spPr>
          <a:xfrm>
            <a:off x="4038480" y="6310080"/>
            <a:ext cx="4114800" cy="365040"/>
          </a:xfrm>
          <a:prstGeom prst="rect">
            <a:avLst/>
          </a:prstGeom>
          <a:noFill/>
          <a:ln w="12600">
            <a:noFill/>
          </a:ln>
        </p:spPr>
        <p:txBody>
          <a:bodyPr anchor="ctr" anchorCtr="1">
            <a:noAutofit/>
          </a:bodyPr>
          <a:p>
            <a:pPr indent="0">
              <a:buNone/>
            </a:pPr>
            <a:endParaRPr b="0" lang="en-US" sz="2400" spc="-1" strike="noStrike">
              <a:solidFill>
                <a:srgbClr val="000000"/>
              </a:solidFill>
              <a:latin typeface="Times New Roman"/>
            </a:endParaRPr>
          </a:p>
        </p:txBody>
      </p:sp>
      <p:sp>
        <p:nvSpPr>
          <p:cNvPr id="239" name="PlaceHolder 6"/>
          <p:cNvSpPr>
            <a:spLocks noGrp="1"/>
          </p:cNvSpPr>
          <p:nvPr>
            <p:ph type="sldNum" idx="15"/>
          </p:nvPr>
        </p:nvSpPr>
        <p:spPr>
          <a:xfrm>
            <a:off x="8844480" y="6310080"/>
            <a:ext cx="2743200" cy="365040"/>
          </a:xfrm>
          <a:prstGeom prst="rect">
            <a:avLst/>
          </a:prstGeom>
          <a:noFill/>
          <a:ln w="12600">
            <a:noFill/>
          </a:ln>
        </p:spPr>
        <p:txBody>
          <a:bodyPr anchor="ctr">
            <a:noAutofit/>
          </a:bodyPr>
          <a:lstStyle>
            <a:lvl1pPr indent="0" algn="r">
              <a:lnSpc>
                <a:spcPct val="100000"/>
              </a:lnSpc>
              <a:buNone/>
              <a:defRPr b="0" lang="en-US" sz="1200" spc="-1" strike="noStrike">
                <a:solidFill>
                  <a:srgbClr val="898989"/>
                </a:solidFill>
                <a:latin typeface="Segoe UI"/>
              </a:defRPr>
            </a:lvl1pPr>
          </a:lstStyle>
          <a:p>
            <a:pPr indent="0" algn="r">
              <a:lnSpc>
                <a:spcPct val="100000"/>
              </a:lnSpc>
              <a:buNone/>
            </a:pPr>
            <a:fld id="{791003E9-D6D5-4673-BA2A-191C76357564}" type="slidenum">
              <a:rPr b="0" lang="en-US" sz="1200" spc="-1" strike="noStrike">
                <a:solidFill>
                  <a:srgbClr val="898989"/>
                </a:solidFill>
                <a:latin typeface="Segoe U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6" name="Rectangle 2"/>
          <p:cNvSpPr/>
          <p:nvPr/>
        </p:nvSpPr>
        <p:spPr>
          <a:xfrm>
            <a:off x="255960" y="26532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txBody>
          <a:bodyPr anchor="b" anchorCtr="1">
            <a:noAutofit/>
          </a:bodyPr>
          <a:p>
            <a:endParaRPr b="0" lang="en-US" sz="1800" spc="-1" strike="noStrike">
              <a:solidFill>
                <a:srgbClr val="000000"/>
              </a:solidFill>
              <a:latin typeface="Arial"/>
            </a:endParaRPr>
          </a:p>
        </p:txBody>
      </p:sp>
      <p:cxnSp>
        <p:nvCxnSpPr>
          <p:cNvPr id="277" name="Straight Connector 10"/>
          <p:cNvCxnSpPr/>
          <p:nvPr/>
        </p:nvCxnSpPr>
        <p:spPr>
          <a:xfrm>
            <a:off x="604440" y="1196280"/>
            <a:ext cx="10983600" cy="360"/>
          </a:xfrm>
          <a:prstGeom prst="straightConnector1">
            <a:avLst/>
          </a:prstGeom>
          <a:ln w="25560">
            <a:solidFill>
              <a:srgbClr val="000000"/>
            </a:solidFill>
            <a:miter/>
          </a:ln>
        </p:spPr>
      </p:cxnSp>
      <p:pic>
        <p:nvPicPr>
          <p:cNvPr id="278" name="Picture 11" descr=""/>
          <p:cNvPicPr/>
          <p:nvPr/>
        </p:nvPicPr>
        <p:blipFill>
          <a:blip r:embed="rId2"/>
          <a:stretch/>
        </p:blipFill>
        <p:spPr>
          <a:xfrm>
            <a:off x="9900360" y="655920"/>
            <a:ext cx="1669680" cy="333360"/>
          </a:xfrm>
          <a:prstGeom prst="rect">
            <a:avLst/>
          </a:prstGeom>
          <a:ln w="12600">
            <a:noFill/>
          </a:ln>
        </p:spPr>
      </p:pic>
      <p:sp>
        <p:nvSpPr>
          <p:cNvPr id="279" name="Rectangle 8"/>
          <p:cNvSpPr/>
          <p:nvPr/>
        </p:nvSpPr>
        <p:spPr>
          <a:xfrm>
            <a:off x="254880" y="26280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txBody>
          <a:bodyPr anchor="ctr" anchorCtr="1">
            <a:noAutofit/>
          </a:bodyPr>
          <a:p>
            <a:endParaRPr b="0" lang="en-US" sz="1800" spc="-1" strike="noStrike">
              <a:solidFill>
                <a:srgbClr val="000000"/>
              </a:solidFill>
              <a:latin typeface="Arial"/>
            </a:endParaRPr>
          </a:p>
        </p:txBody>
      </p:sp>
      <p:sp>
        <p:nvSpPr>
          <p:cNvPr id="280" name="Rectangle 9"/>
          <p:cNvSpPr/>
          <p:nvPr/>
        </p:nvSpPr>
        <p:spPr>
          <a:xfrm>
            <a:off x="0" y="0"/>
            <a:ext cx="12192120" cy="2335320"/>
          </a:xfrm>
          <a:custGeom>
            <a:avLst/>
            <a:gdLst/>
            <a:ahLst/>
            <a:rect l="l" t="t" r="r" b="b"/>
            <a:pathLst>
              <a:path w="21600" h="21600">
                <a:moveTo>
                  <a:pt x="0" y="0"/>
                </a:moveTo>
                <a:lnTo>
                  <a:pt x="21600" y="0"/>
                </a:lnTo>
                <a:lnTo>
                  <a:pt x="21600" y="21600"/>
                </a:lnTo>
                <a:lnTo>
                  <a:pt x="0" y="21600"/>
                </a:lnTo>
                <a:close/>
              </a:path>
            </a:pathLst>
          </a:custGeom>
          <a:solidFill>
            <a:srgbClr val="ffcd24"/>
          </a:solidFill>
          <a:ln w="0">
            <a:noFill/>
          </a:ln>
        </p:spPr>
        <p:style>
          <a:lnRef idx="0"/>
          <a:fillRef idx="0"/>
          <a:effectRef idx="0"/>
          <a:fontRef idx="minor"/>
        </p:style>
        <p:txBody>
          <a:bodyPr anchor="ctr" anchorCtr="1">
            <a:noAutofit/>
          </a:bodyPr>
          <a:p>
            <a:endParaRPr b="0" lang="en-US" sz="1800" spc="-1" strike="noStrike">
              <a:solidFill>
                <a:srgbClr val="000000"/>
              </a:solidFill>
              <a:latin typeface="Arial"/>
            </a:endParaRPr>
          </a:p>
        </p:txBody>
      </p:sp>
      <p:sp>
        <p:nvSpPr>
          <p:cNvPr id="281" name="PlaceHolder 1"/>
          <p:cNvSpPr>
            <a:spLocks noGrp="1"/>
          </p:cNvSpPr>
          <p:nvPr>
            <p:ph type="title"/>
          </p:nvPr>
        </p:nvSpPr>
        <p:spPr>
          <a:xfrm>
            <a:off x="521280" y="1536120"/>
            <a:ext cx="6876360" cy="640080"/>
          </a:xfrm>
          <a:prstGeom prst="rect">
            <a:avLst/>
          </a:prstGeom>
          <a:noFill/>
          <a:ln w="12600">
            <a:noFill/>
          </a:ln>
        </p:spPr>
        <p:txBody>
          <a:bodyPr anchor="ctr">
            <a:normAutofit fontScale="90000"/>
          </a:bodyPr>
          <a:p>
            <a:pPr indent="0">
              <a:lnSpc>
                <a:spcPct val="90000"/>
              </a:lnSpc>
              <a:buNone/>
            </a:pPr>
            <a:r>
              <a:rPr b="0" lang="en-US" sz="3600" spc="-1" strike="noStrike">
                <a:solidFill>
                  <a:srgbClr val="000000"/>
                </a:solidFill>
                <a:latin typeface="Segoe UI Light"/>
              </a:rPr>
              <a:t>Click to edit Master title style</a:t>
            </a:r>
            <a:endParaRPr b="0" lang="en-US" sz="3600" spc="-1" strike="noStrike">
              <a:solidFill>
                <a:srgbClr val="000000"/>
              </a:solidFill>
              <a:latin typeface="Arial"/>
            </a:endParaRPr>
          </a:p>
        </p:txBody>
      </p:sp>
      <p:sp>
        <p:nvSpPr>
          <p:cNvPr id="282" name="PlaceHolder 2"/>
          <p:cNvSpPr>
            <a:spLocks noGrp="1"/>
          </p:cNvSpPr>
          <p:nvPr>
            <p:ph type="title"/>
          </p:nvPr>
        </p:nvSpPr>
        <p:spPr>
          <a:xfrm>
            <a:off x="604440" y="2560320"/>
            <a:ext cx="10983240" cy="3609000"/>
          </a:xfrm>
          <a:prstGeom prst="rect">
            <a:avLst/>
          </a:prstGeom>
          <a:noFill/>
          <a:ln w="12600">
            <a:noFill/>
          </a:ln>
        </p:spPr>
        <p:txBody>
          <a:bodyPr anchor="t">
            <a:normAutofit/>
          </a:bodyPr>
          <a:p>
            <a:pPr indent="0">
              <a:lnSpc>
                <a:spcPct val="150000"/>
              </a:lnSpc>
              <a:spcBef>
                <a:spcPts val="1001"/>
              </a:spcBef>
              <a:spcAft>
                <a:spcPts val="1199"/>
              </a:spcAft>
              <a:buNone/>
            </a:pPr>
            <a:r>
              <a:rPr b="0" lang="en-US" sz="2400" spc="-1" strike="noStrike">
                <a:solidFill>
                  <a:srgbClr val="404040"/>
                </a:solidFill>
                <a:latin typeface="Segoe UI Light"/>
              </a:rPr>
              <a:t>Click to edit Master text styles</a:t>
            </a:r>
            <a:br>
              <a:rPr sz="2400"/>
            </a:br>
            <a:r>
              <a:rPr b="0" lang="en-US" sz="1200" spc="-1" strike="noStrike">
                <a:solidFill>
                  <a:srgbClr val="404040"/>
                </a:solidFill>
                <a:latin typeface="Segoe UI"/>
              </a:rPr>
              <a:t>Second level</a:t>
            </a:r>
            <a:br>
              <a:rPr sz="1200"/>
            </a:br>
            <a:r>
              <a:rPr b="0" lang="en-US" sz="1200" spc="-1" strike="noStrike">
                <a:solidFill>
                  <a:srgbClr val="404040"/>
                </a:solidFill>
                <a:latin typeface="Segoe UI"/>
              </a:rPr>
              <a:t>Third level</a:t>
            </a:r>
            <a:br>
              <a:rPr sz="1200"/>
            </a:br>
            <a:r>
              <a:rPr b="0" lang="en-US" sz="1200" spc="-1" strike="noStrike">
                <a:solidFill>
                  <a:srgbClr val="404040"/>
                </a:solidFill>
                <a:latin typeface="Segoe UI"/>
              </a:rPr>
              <a:t>Fourth level</a:t>
            </a:r>
            <a:br>
              <a:rPr sz="1200"/>
            </a:br>
            <a:r>
              <a:rPr b="0" lang="en-US" sz="1200" spc="-1" strike="noStrike">
                <a:solidFill>
                  <a:srgbClr val="404040"/>
                </a:solidFill>
                <a:latin typeface="Segoe UI"/>
              </a:rPr>
              <a:t>Fifth level</a:t>
            </a:r>
            <a:endParaRPr b="0" lang="en-US" sz="1200" spc="-1" strike="noStrike">
              <a:solidFill>
                <a:srgbClr val="000000"/>
              </a:solidFill>
              <a:latin typeface="Arial"/>
            </a:endParaRPr>
          </a:p>
        </p:txBody>
      </p:sp>
      <p:cxnSp>
        <p:nvCxnSpPr>
          <p:cNvPr id="283" name="Straight Connector 5"/>
          <p:cNvCxnSpPr/>
          <p:nvPr/>
        </p:nvCxnSpPr>
        <p:spPr>
          <a:xfrm>
            <a:off x="0" y="2176200"/>
            <a:ext cx="12192480" cy="360"/>
          </a:xfrm>
          <a:prstGeom prst="straightConnector1">
            <a:avLst/>
          </a:prstGeom>
          <a:ln w="25560">
            <a:solidFill>
              <a:srgbClr val="000000"/>
            </a:solidFill>
            <a:miter/>
          </a:ln>
        </p:spPr>
      </p:cxnSp>
      <p:sp>
        <p:nvSpPr>
          <p:cNvPr id="284" name="Rectangle 7"/>
          <p:cNvSpPr/>
          <p:nvPr/>
        </p:nvSpPr>
        <p:spPr>
          <a:xfrm>
            <a:off x="0" y="325800"/>
            <a:ext cx="12192120" cy="682200"/>
          </a:xfrm>
          <a:custGeom>
            <a:avLst/>
            <a:gdLst/>
            <a:ahLst/>
            <a:rect l="l" t="t" r="r" b="b"/>
            <a:pathLst>
              <a:path w="21600" h="21600">
                <a:moveTo>
                  <a:pt x="0" y="0"/>
                </a:moveTo>
                <a:lnTo>
                  <a:pt x="21600" y="0"/>
                </a:lnTo>
                <a:lnTo>
                  <a:pt x="21600" y="21600"/>
                </a:lnTo>
                <a:lnTo>
                  <a:pt x="0" y="21600"/>
                </a:lnTo>
                <a:close/>
              </a:path>
            </a:pathLst>
          </a:custGeom>
          <a:solidFill>
            <a:srgbClr val="000000"/>
          </a:solidFill>
          <a:ln w="0">
            <a:noFill/>
          </a:ln>
        </p:spPr>
        <p:style>
          <a:lnRef idx="0"/>
          <a:fillRef idx="0"/>
          <a:effectRef idx="0"/>
          <a:fontRef idx="minor"/>
        </p:style>
        <p:txBody>
          <a:bodyPr anchor="ctr" anchorCtr="1">
            <a:noAutofit/>
          </a:bodyPr>
          <a:p>
            <a:endParaRPr b="0" lang="en-US" sz="1800" spc="-1" strike="noStrike">
              <a:solidFill>
                <a:srgbClr val="ffffff"/>
              </a:solidFill>
              <a:latin typeface="Arial"/>
            </a:endParaRPr>
          </a:p>
        </p:txBody>
      </p:sp>
      <p:sp>
        <p:nvSpPr>
          <p:cNvPr id="285" name="Rectangle 18"/>
          <p:cNvSpPr/>
          <p:nvPr/>
        </p:nvSpPr>
        <p:spPr>
          <a:xfrm>
            <a:off x="0" y="201240"/>
            <a:ext cx="12192120" cy="18000"/>
          </a:xfrm>
          <a:custGeom>
            <a:avLst/>
            <a:gdLst/>
            <a:ahLst/>
            <a:rect l="l" t="t" r="r" b="b"/>
            <a:pathLst>
              <a:path w="21600" h="21600">
                <a:moveTo>
                  <a:pt x="0" y="0"/>
                </a:moveTo>
                <a:lnTo>
                  <a:pt x="21600" y="0"/>
                </a:lnTo>
                <a:lnTo>
                  <a:pt x="21600" y="21600"/>
                </a:lnTo>
                <a:lnTo>
                  <a:pt x="0" y="21600"/>
                </a:lnTo>
                <a:close/>
              </a:path>
            </a:pathLst>
          </a:custGeom>
          <a:solidFill>
            <a:srgbClr val="000000"/>
          </a:solidFill>
          <a:ln w="0">
            <a:noFill/>
          </a:ln>
        </p:spPr>
        <p:style>
          <a:lnRef idx="0"/>
          <a:fillRef idx="0"/>
          <a:effectRef idx="0"/>
          <a:fontRef idx="minor"/>
        </p:style>
        <p:txBody>
          <a:bodyPr tIns="91440" bIns="91440" anchor="ctr" anchorCtr="1">
            <a:noAutofit/>
          </a:bodyPr>
          <a:p>
            <a:endParaRPr b="0" lang="en-US" sz="1800" spc="-1" strike="noStrike">
              <a:solidFill>
                <a:srgbClr val="ffffff"/>
              </a:solidFill>
              <a:latin typeface="Arial"/>
            </a:endParaRPr>
          </a:p>
        </p:txBody>
      </p:sp>
      <p:sp>
        <p:nvSpPr>
          <p:cNvPr id="286" name="PlaceHolder 3"/>
          <p:cNvSpPr>
            <a:spLocks noGrp="1"/>
          </p:cNvSpPr>
          <p:nvPr>
            <p:ph type="dt" idx="16"/>
          </p:nvPr>
        </p:nvSpPr>
        <p:spPr>
          <a:xfrm>
            <a:off x="604440" y="6310080"/>
            <a:ext cx="2743200" cy="365040"/>
          </a:xfrm>
          <a:prstGeom prst="rect">
            <a:avLst/>
          </a:prstGeom>
          <a:noFill/>
          <a:ln w="12600">
            <a:noFill/>
          </a:ln>
        </p:spPr>
        <p:txBody>
          <a:bodyPr anchor="ctr">
            <a:noAutofit/>
          </a:bodyPr>
          <a:p>
            <a:pPr indent="0">
              <a:buNone/>
            </a:pPr>
            <a:endParaRPr b="0" lang="en-US" sz="2400" spc="-1" strike="noStrike">
              <a:solidFill>
                <a:srgbClr val="000000"/>
              </a:solidFill>
              <a:latin typeface="Times New Roman"/>
            </a:endParaRPr>
          </a:p>
        </p:txBody>
      </p:sp>
      <p:sp>
        <p:nvSpPr>
          <p:cNvPr id="287" name="PlaceHolder 4"/>
          <p:cNvSpPr>
            <a:spLocks noGrp="1"/>
          </p:cNvSpPr>
          <p:nvPr>
            <p:ph type="ftr" idx="17"/>
          </p:nvPr>
        </p:nvSpPr>
        <p:spPr>
          <a:xfrm>
            <a:off x="4038480" y="6310080"/>
            <a:ext cx="4114800" cy="365040"/>
          </a:xfrm>
          <a:prstGeom prst="rect">
            <a:avLst/>
          </a:prstGeom>
          <a:noFill/>
          <a:ln w="12600">
            <a:noFill/>
          </a:ln>
        </p:spPr>
        <p:txBody>
          <a:bodyPr anchor="ctr" anchorCtr="1">
            <a:noAutofit/>
          </a:bodyPr>
          <a:p>
            <a:pPr indent="0">
              <a:buNone/>
            </a:pPr>
            <a:endParaRPr b="0" lang="en-US" sz="2400" spc="-1" strike="noStrike">
              <a:solidFill>
                <a:srgbClr val="000000"/>
              </a:solidFill>
              <a:latin typeface="Times New Roman"/>
            </a:endParaRPr>
          </a:p>
        </p:txBody>
      </p:sp>
      <p:sp>
        <p:nvSpPr>
          <p:cNvPr id="288" name="PlaceHolder 5"/>
          <p:cNvSpPr>
            <a:spLocks noGrp="1"/>
          </p:cNvSpPr>
          <p:nvPr>
            <p:ph type="sldNum" idx="18"/>
          </p:nvPr>
        </p:nvSpPr>
        <p:spPr>
          <a:xfrm>
            <a:off x="8844480" y="6310080"/>
            <a:ext cx="2743200" cy="365040"/>
          </a:xfrm>
          <a:prstGeom prst="rect">
            <a:avLst/>
          </a:prstGeom>
          <a:noFill/>
          <a:ln w="12600">
            <a:noFill/>
          </a:ln>
        </p:spPr>
        <p:txBody>
          <a:bodyPr anchor="ctr">
            <a:noAutofit/>
          </a:bodyPr>
          <a:lstStyle>
            <a:lvl1pPr indent="0" algn="r">
              <a:lnSpc>
                <a:spcPct val="100000"/>
              </a:lnSpc>
              <a:buNone/>
              <a:defRPr b="0" lang="en-US" sz="1200" spc="-1" strike="noStrike">
                <a:solidFill>
                  <a:srgbClr val="898989"/>
                </a:solidFill>
                <a:latin typeface="Segoe UI"/>
              </a:defRPr>
            </a:lvl1pPr>
          </a:lstStyle>
          <a:p>
            <a:pPr indent="0" algn="r">
              <a:lnSpc>
                <a:spcPct val="100000"/>
              </a:lnSpc>
              <a:buNone/>
            </a:pPr>
            <a:fld id="{F1C2AF5A-3108-4907-AF55-409E6CF95CA5}" type="slidenum">
              <a:rPr b="0" lang="en-US" sz="1200" spc="-1" strike="noStrike">
                <a:solidFill>
                  <a:srgbClr val="898989"/>
                </a:solidFill>
                <a:latin typeface="Segoe UI"/>
              </a:rPr>
              <a:t>&lt;number&gt;</a:t>
            </a:fld>
            <a:endParaRPr b="0" lang="en-US" sz="1200" spc="-1" strike="noStrike">
              <a:solidFill>
                <a:srgbClr val="000000"/>
              </a:solidFill>
              <a:latin typeface="Times New Roman"/>
            </a:endParaRPr>
          </a:p>
        </p:txBody>
      </p:sp>
      <p:pic>
        <p:nvPicPr>
          <p:cNvPr id="289" name="Picture 3" descr=""/>
          <p:cNvPicPr/>
          <p:nvPr/>
        </p:nvPicPr>
        <p:blipFill>
          <a:blip r:embed="rId3">
            <a:biLevel thresh="50000"/>
          </a:blip>
          <a:srcRect l="20536" t="20435" r="20536" b="20435"/>
          <a:stretch/>
        </p:blipFill>
        <p:spPr>
          <a:xfrm>
            <a:off x="3494880" y="371880"/>
            <a:ext cx="568440" cy="570240"/>
          </a:xfrm>
          <a:prstGeom prst="rect">
            <a:avLst/>
          </a:prstGeom>
          <a:ln w="12600">
            <a:noFill/>
          </a:ln>
        </p:spPr>
      </p:pic>
      <p:pic>
        <p:nvPicPr>
          <p:cNvPr id="290" name="Picture 4" descr=""/>
          <p:cNvPicPr/>
          <p:nvPr/>
        </p:nvPicPr>
        <p:blipFill>
          <a:blip r:embed="rId4"/>
          <a:stretch/>
        </p:blipFill>
        <p:spPr>
          <a:xfrm>
            <a:off x="383400" y="384840"/>
            <a:ext cx="2113920" cy="545040"/>
          </a:xfrm>
          <a:prstGeom prst="rect">
            <a:avLst/>
          </a:prstGeom>
          <a:ln w="12600">
            <a:noFill/>
          </a:ln>
        </p:spPr>
      </p:pic>
      <p:pic>
        <p:nvPicPr>
          <p:cNvPr id="291" name="Picture 22" descr=""/>
          <p:cNvPicPr/>
          <p:nvPr/>
        </p:nvPicPr>
        <p:blipFill>
          <a:blip r:embed="rId5"/>
          <a:stretch/>
        </p:blipFill>
        <p:spPr>
          <a:xfrm>
            <a:off x="5060880" y="384840"/>
            <a:ext cx="2113920" cy="545040"/>
          </a:xfrm>
          <a:prstGeom prst="rect">
            <a:avLst/>
          </a:prstGeom>
          <a:ln w="12600">
            <a:noFill/>
          </a:ln>
        </p:spPr>
      </p:pic>
      <p:pic>
        <p:nvPicPr>
          <p:cNvPr id="292" name="Picture 23" descr=""/>
          <p:cNvPicPr/>
          <p:nvPr/>
        </p:nvPicPr>
        <p:blipFill>
          <a:blip r:embed="rId6">
            <a:biLevel thresh="50000"/>
          </a:blip>
          <a:srcRect l="20536" t="20435" r="20536" b="20435"/>
          <a:stretch/>
        </p:blipFill>
        <p:spPr>
          <a:xfrm>
            <a:off x="11284200" y="371880"/>
            <a:ext cx="568440" cy="570240"/>
          </a:xfrm>
          <a:prstGeom prst="rect">
            <a:avLst/>
          </a:prstGeom>
          <a:ln w="12600">
            <a:noFill/>
          </a:ln>
        </p:spPr>
      </p:pic>
      <p:pic>
        <p:nvPicPr>
          <p:cNvPr id="293" name="Picture 24" descr=""/>
          <p:cNvPicPr/>
          <p:nvPr/>
        </p:nvPicPr>
        <p:blipFill>
          <a:blip r:embed="rId7"/>
          <a:stretch/>
        </p:blipFill>
        <p:spPr>
          <a:xfrm>
            <a:off x="8172720" y="384840"/>
            <a:ext cx="2113920" cy="545040"/>
          </a:xfrm>
          <a:prstGeom prst="rect">
            <a:avLst/>
          </a:prstGeom>
          <a:ln w="12600">
            <a:noFill/>
          </a:ln>
        </p:spPr>
      </p:pic>
      <p:sp>
        <p:nvSpPr>
          <p:cNvPr id="294" name="PlaceHolder 6"/>
          <p:cNvSpPr>
            <a:spLocks noGrp="1"/>
          </p:cNvSpPr>
          <p:nvPr>
            <p:ph type="body"/>
          </p:nvPr>
        </p:nvSpPr>
        <p:spPr>
          <a:xfrm>
            <a:off x="609480" y="1604520"/>
            <a:ext cx="10972440" cy="3977280"/>
          </a:xfrm>
          <a:prstGeom prst="rect">
            <a:avLst/>
          </a:prstGeom>
          <a:noFill/>
          <a:ln w="1260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1" name="Rectangle 6"/>
          <p:cNvSpPr/>
          <p:nvPr/>
        </p:nvSpPr>
        <p:spPr>
          <a:xfrm>
            <a:off x="255960" y="26532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txBody>
          <a:bodyPr anchor="b" anchorCtr="1">
            <a:noAutofit/>
          </a:bodyPr>
          <a:p>
            <a:endParaRPr b="0" lang="en-US" sz="1800" spc="-1" strike="noStrike">
              <a:solidFill>
                <a:srgbClr val="000000"/>
              </a:solidFill>
              <a:latin typeface="Arial"/>
            </a:endParaRPr>
          </a:p>
        </p:txBody>
      </p:sp>
      <p:cxnSp>
        <p:nvCxnSpPr>
          <p:cNvPr id="332" name="Straight Connector 7"/>
          <p:cNvCxnSpPr/>
          <p:nvPr/>
        </p:nvCxnSpPr>
        <p:spPr>
          <a:xfrm>
            <a:off x="604440" y="1196280"/>
            <a:ext cx="10983600" cy="360"/>
          </a:xfrm>
          <a:prstGeom prst="straightConnector1">
            <a:avLst/>
          </a:prstGeom>
          <a:ln w="25560">
            <a:solidFill>
              <a:srgbClr val="000000"/>
            </a:solidFill>
            <a:miter/>
          </a:ln>
        </p:spPr>
      </p:cxnSp>
      <p:pic>
        <p:nvPicPr>
          <p:cNvPr id="333" name="Picture 9" descr=""/>
          <p:cNvPicPr/>
          <p:nvPr/>
        </p:nvPicPr>
        <p:blipFill>
          <a:blip r:embed="rId2"/>
          <a:stretch/>
        </p:blipFill>
        <p:spPr>
          <a:xfrm>
            <a:off x="9900360" y="655920"/>
            <a:ext cx="1669680" cy="333360"/>
          </a:xfrm>
          <a:prstGeom prst="rect">
            <a:avLst/>
          </a:prstGeom>
          <a:ln w="12600">
            <a:noFill/>
          </a:ln>
        </p:spPr>
      </p:pic>
      <p:sp>
        <p:nvSpPr>
          <p:cNvPr id="334" name="Rectangle 8"/>
          <p:cNvSpPr/>
          <p:nvPr/>
        </p:nvSpPr>
        <p:spPr>
          <a:xfrm>
            <a:off x="255960" y="26532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txBody>
          <a:bodyPr anchor="b" anchorCtr="1">
            <a:noAutofit/>
          </a:bodyPr>
          <a:p>
            <a:endParaRPr b="0" lang="en-US" sz="1800" spc="-1" strike="noStrike">
              <a:solidFill>
                <a:srgbClr val="000000"/>
              </a:solidFill>
              <a:latin typeface="Arial"/>
            </a:endParaRPr>
          </a:p>
        </p:txBody>
      </p:sp>
      <p:cxnSp>
        <p:nvCxnSpPr>
          <p:cNvPr id="335" name="Straight Connector 11"/>
          <p:cNvCxnSpPr/>
          <p:nvPr/>
        </p:nvCxnSpPr>
        <p:spPr>
          <a:xfrm>
            <a:off x="604440" y="1196280"/>
            <a:ext cx="10983600" cy="360"/>
          </a:xfrm>
          <a:prstGeom prst="straightConnector1">
            <a:avLst/>
          </a:prstGeom>
          <a:ln w="25560">
            <a:solidFill>
              <a:srgbClr val="000000"/>
            </a:solidFill>
            <a:miter/>
          </a:ln>
        </p:spPr>
      </p:cxnSp>
      <p:sp>
        <p:nvSpPr>
          <p:cNvPr id="336" name="PlaceHolder 1"/>
          <p:cNvSpPr>
            <a:spLocks noGrp="1"/>
          </p:cNvSpPr>
          <p:nvPr>
            <p:ph type="title"/>
          </p:nvPr>
        </p:nvSpPr>
        <p:spPr>
          <a:xfrm>
            <a:off x="604440" y="448560"/>
            <a:ext cx="10983240" cy="747720"/>
          </a:xfrm>
          <a:prstGeom prst="rect">
            <a:avLst/>
          </a:prstGeom>
          <a:noFill/>
          <a:ln w="12600">
            <a:noFill/>
          </a:ln>
        </p:spPr>
        <p:txBody>
          <a:bodyPr anchor="ctr">
            <a:normAutofit/>
          </a:bodyPr>
          <a:p>
            <a:pPr indent="0">
              <a:lnSpc>
                <a:spcPct val="90000"/>
              </a:lnSpc>
              <a:buNone/>
            </a:pPr>
            <a:r>
              <a:rPr b="0" lang="en-US" sz="2800" spc="-1" strike="noStrike">
                <a:solidFill>
                  <a:srgbClr val="3b3838"/>
                </a:solidFill>
                <a:latin typeface="Segoe UI Light"/>
              </a:rPr>
              <a:t>Click to edit Master title style</a:t>
            </a:r>
            <a:endParaRPr b="0" lang="en-US" sz="2800" spc="-1" strike="noStrike">
              <a:solidFill>
                <a:srgbClr val="000000"/>
              </a:solidFill>
              <a:latin typeface="Arial"/>
            </a:endParaRPr>
          </a:p>
        </p:txBody>
      </p:sp>
      <p:pic>
        <p:nvPicPr>
          <p:cNvPr id="337" name="Picture 1" descr=""/>
          <p:cNvPicPr/>
          <p:nvPr/>
        </p:nvPicPr>
        <p:blipFill>
          <a:blip r:embed="rId3"/>
          <a:stretch/>
        </p:blipFill>
        <p:spPr>
          <a:xfrm>
            <a:off x="9900360" y="655920"/>
            <a:ext cx="1669680" cy="333360"/>
          </a:xfrm>
          <a:prstGeom prst="rect">
            <a:avLst/>
          </a:prstGeom>
          <a:ln w="12600">
            <a:noFill/>
          </a:ln>
        </p:spPr>
      </p:pic>
      <p:sp>
        <p:nvSpPr>
          <p:cNvPr id="338" name="PlaceHolder 2"/>
          <p:cNvSpPr>
            <a:spLocks noGrp="1"/>
          </p:cNvSpPr>
          <p:nvPr>
            <p:ph type="dt" idx="19"/>
          </p:nvPr>
        </p:nvSpPr>
        <p:spPr>
          <a:xfrm>
            <a:off x="604440" y="6310080"/>
            <a:ext cx="2743200" cy="365040"/>
          </a:xfrm>
          <a:prstGeom prst="rect">
            <a:avLst/>
          </a:prstGeom>
          <a:noFill/>
          <a:ln w="12600">
            <a:noFill/>
          </a:ln>
        </p:spPr>
        <p:txBody>
          <a:bodyPr anchor="ctr">
            <a:noAutofit/>
          </a:bodyPr>
          <a:p>
            <a:pPr indent="0">
              <a:buNone/>
            </a:pPr>
            <a:endParaRPr b="0" lang="en-US" sz="2400" spc="-1" strike="noStrike">
              <a:solidFill>
                <a:srgbClr val="000000"/>
              </a:solidFill>
              <a:latin typeface="Times New Roman"/>
            </a:endParaRPr>
          </a:p>
        </p:txBody>
      </p:sp>
      <p:sp>
        <p:nvSpPr>
          <p:cNvPr id="339" name="PlaceHolder 3"/>
          <p:cNvSpPr>
            <a:spLocks noGrp="1"/>
          </p:cNvSpPr>
          <p:nvPr>
            <p:ph type="ftr" idx="20"/>
          </p:nvPr>
        </p:nvSpPr>
        <p:spPr>
          <a:xfrm>
            <a:off x="4038480" y="6310080"/>
            <a:ext cx="4114800" cy="365040"/>
          </a:xfrm>
          <a:prstGeom prst="rect">
            <a:avLst/>
          </a:prstGeom>
          <a:noFill/>
          <a:ln w="12600">
            <a:noFill/>
          </a:ln>
        </p:spPr>
        <p:txBody>
          <a:bodyPr anchor="ctr" anchorCtr="1">
            <a:noAutofit/>
          </a:bodyPr>
          <a:p>
            <a:pPr indent="0">
              <a:buNone/>
            </a:pPr>
            <a:endParaRPr b="0" lang="en-US" sz="2400" spc="-1" strike="noStrike">
              <a:solidFill>
                <a:srgbClr val="000000"/>
              </a:solidFill>
              <a:latin typeface="Times New Roman"/>
            </a:endParaRPr>
          </a:p>
        </p:txBody>
      </p:sp>
      <p:sp>
        <p:nvSpPr>
          <p:cNvPr id="340" name="PlaceHolder 4"/>
          <p:cNvSpPr>
            <a:spLocks noGrp="1"/>
          </p:cNvSpPr>
          <p:nvPr>
            <p:ph type="sldNum" idx="21"/>
          </p:nvPr>
        </p:nvSpPr>
        <p:spPr>
          <a:xfrm>
            <a:off x="8844480" y="6310080"/>
            <a:ext cx="2743200" cy="365040"/>
          </a:xfrm>
          <a:prstGeom prst="rect">
            <a:avLst/>
          </a:prstGeom>
          <a:noFill/>
          <a:ln w="12600">
            <a:noFill/>
          </a:ln>
        </p:spPr>
        <p:txBody>
          <a:bodyPr anchor="ctr">
            <a:noAutofit/>
          </a:bodyPr>
          <a:lstStyle>
            <a:lvl1pPr indent="0" algn="r">
              <a:lnSpc>
                <a:spcPct val="100000"/>
              </a:lnSpc>
              <a:buNone/>
              <a:defRPr b="0" lang="en-US" sz="1200" spc="-1" strike="noStrike">
                <a:solidFill>
                  <a:srgbClr val="898989"/>
                </a:solidFill>
                <a:latin typeface="Segoe UI"/>
              </a:defRPr>
            </a:lvl1pPr>
          </a:lstStyle>
          <a:p>
            <a:pPr indent="0" algn="r">
              <a:lnSpc>
                <a:spcPct val="100000"/>
              </a:lnSpc>
              <a:buNone/>
            </a:pPr>
            <a:fld id="{3E490772-023D-4E00-95B1-59735B828591}" type="slidenum">
              <a:rPr b="0" lang="en-US" sz="1200" spc="-1" strike="noStrike">
                <a:solidFill>
                  <a:srgbClr val="898989"/>
                </a:solidFill>
                <a:latin typeface="Segoe UI"/>
              </a:rPr>
              <a:t>&lt;number&gt;</a:t>
            </a:fld>
            <a:endParaRPr b="0" lang="en-US" sz="1200" spc="-1" strike="noStrike">
              <a:solidFill>
                <a:srgbClr val="000000"/>
              </a:solidFill>
              <a:latin typeface="Times New Roman"/>
            </a:endParaRPr>
          </a:p>
        </p:txBody>
      </p:sp>
      <p:sp>
        <p:nvSpPr>
          <p:cNvPr id="341" name="PlaceHolder 5"/>
          <p:cNvSpPr>
            <a:spLocks noGrp="1"/>
          </p:cNvSpPr>
          <p:nvPr>
            <p:ph type="body"/>
          </p:nvPr>
        </p:nvSpPr>
        <p:spPr>
          <a:xfrm>
            <a:off x="609480" y="1604520"/>
            <a:ext cx="10972440" cy="3977280"/>
          </a:xfrm>
          <a:prstGeom prst="rect">
            <a:avLst/>
          </a:prstGeom>
          <a:noFill/>
          <a:ln w="1260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8" name="Rectangle 3"/>
          <p:cNvSpPr/>
          <p:nvPr/>
        </p:nvSpPr>
        <p:spPr>
          <a:xfrm>
            <a:off x="255960" y="26532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txBody>
          <a:bodyPr anchor="b" anchorCtr="1">
            <a:noAutofit/>
          </a:bodyPr>
          <a:p>
            <a:endParaRPr b="0" lang="en-US" sz="1800" spc="-1" strike="noStrike">
              <a:solidFill>
                <a:srgbClr val="000000"/>
              </a:solidFill>
              <a:latin typeface="Arial"/>
            </a:endParaRPr>
          </a:p>
        </p:txBody>
      </p:sp>
      <p:cxnSp>
        <p:nvCxnSpPr>
          <p:cNvPr id="379" name="Straight Connector 4"/>
          <p:cNvCxnSpPr/>
          <p:nvPr/>
        </p:nvCxnSpPr>
        <p:spPr>
          <a:xfrm>
            <a:off x="604440" y="1196280"/>
            <a:ext cx="10983600" cy="360"/>
          </a:xfrm>
          <a:prstGeom prst="straightConnector1">
            <a:avLst/>
          </a:prstGeom>
          <a:ln w="25560">
            <a:solidFill>
              <a:srgbClr val="000000"/>
            </a:solidFill>
            <a:miter/>
          </a:ln>
        </p:spPr>
      </p:cxnSp>
      <p:pic>
        <p:nvPicPr>
          <p:cNvPr id="380" name="Picture 5" descr=""/>
          <p:cNvPicPr/>
          <p:nvPr/>
        </p:nvPicPr>
        <p:blipFill>
          <a:blip r:embed="rId2"/>
          <a:stretch/>
        </p:blipFill>
        <p:spPr>
          <a:xfrm>
            <a:off x="9900360" y="655920"/>
            <a:ext cx="1669680" cy="333360"/>
          </a:xfrm>
          <a:prstGeom prst="rect">
            <a:avLst/>
          </a:prstGeom>
          <a:ln w="12600">
            <a:noFill/>
          </a:ln>
        </p:spPr>
      </p:pic>
      <p:sp>
        <p:nvSpPr>
          <p:cNvPr id="381" name="Rectangle 8"/>
          <p:cNvSpPr/>
          <p:nvPr/>
        </p:nvSpPr>
        <p:spPr>
          <a:xfrm>
            <a:off x="255960" y="265320"/>
            <a:ext cx="11683080" cy="6332400"/>
          </a:xfrm>
          <a:custGeom>
            <a:avLst/>
            <a:gdLst/>
            <a:ahLst/>
            <a:rect l="l" t="t" r="r" b="b"/>
            <a:pathLst>
              <a:path w="21600" h="21600">
                <a:moveTo>
                  <a:pt x="0" y="0"/>
                </a:moveTo>
                <a:lnTo>
                  <a:pt x="21600" y="0"/>
                </a:lnTo>
                <a:lnTo>
                  <a:pt x="21600" y="21600"/>
                </a:lnTo>
                <a:lnTo>
                  <a:pt x="0" y="21600"/>
                </a:lnTo>
                <a:close/>
              </a:path>
            </a:pathLst>
          </a:custGeom>
          <a:solidFill>
            <a:srgbClr val="f5f5f5"/>
          </a:solidFill>
          <a:ln w="0">
            <a:noFill/>
          </a:ln>
        </p:spPr>
        <p:style>
          <a:lnRef idx="0"/>
          <a:fillRef idx="0"/>
          <a:effectRef idx="0"/>
          <a:fontRef idx="minor"/>
        </p:style>
        <p:txBody>
          <a:bodyPr anchor="b" anchorCtr="1">
            <a:noAutofit/>
          </a:bodyPr>
          <a:p>
            <a:endParaRPr b="0" lang="en-US" sz="1800" spc="-1" strike="noStrike">
              <a:solidFill>
                <a:srgbClr val="000000"/>
              </a:solidFill>
              <a:latin typeface="Arial"/>
            </a:endParaRPr>
          </a:p>
        </p:txBody>
      </p:sp>
      <p:sp>
        <p:nvSpPr>
          <p:cNvPr id="382" name="PlaceHolder 1"/>
          <p:cNvSpPr>
            <a:spLocks noGrp="1"/>
          </p:cNvSpPr>
          <p:nvPr>
            <p:ph type="title"/>
          </p:nvPr>
        </p:nvSpPr>
        <p:spPr>
          <a:xfrm>
            <a:off x="604440" y="448560"/>
            <a:ext cx="10983240" cy="747720"/>
          </a:xfrm>
          <a:prstGeom prst="rect">
            <a:avLst/>
          </a:prstGeom>
          <a:noFill/>
          <a:ln w="12600">
            <a:noFill/>
          </a:ln>
        </p:spPr>
        <p:txBody>
          <a:bodyPr anchor="ctr">
            <a:normAutofit/>
          </a:bodyPr>
          <a:p>
            <a:pPr indent="0">
              <a:lnSpc>
                <a:spcPct val="90000"/>
              </a:lnSpc>
              <a:buNone/>
            </a:pPr>
            <a:r>
              <a:rPr b="0" lang="en-US" sz="2800" spc="-1" strike="noStrike">
                <a:solidFill>
                  <a:srgbClr val="3b3838"/>
                </a:solidFill>
                <a:latin typeface="Segoe UI Light"/>
              </a:rPr>
              <a:t>Click to edit Master title style</a:t>
            </a:r>
            <a:endParaRPr b="0" lang="en-US" sz="2800" spc="-1" strike="noStrike">
              <a:solidFill>
                <a:srgbClr val="000000"/>
              </a:solidFill>
              <a:latin typeface="Arial"/>
            </a:endParaRPr>
          </a:p>
        </p:txBody>
      </p:sp>
      <p:cxnSp>
        <p:nvCxnSpPr>
          <p:cNvPr id="383" name="Straight Connector 11"/>
          <p:cNvCxnSpPr/>
          <p:nvPr/>
        </p:nvCxnSpPr>
        <p:spPr>
          <a:xfrm>
            <a:off x="604440" y="1196280"/>
            <a:ext cx="10983600" cy="360"/>
          </a:xfrm>
          <a:prstGeom prst="straightConnector1">
            <a:avLst/>
          </a:prstGeom>
          <a:ln w="25560">
            <a:solidFill>
              <a:srgbClr val="000000"/>
            </a:solidFill>
            <a:miter/>
          </a:ln>
        </p:spPr>
      </p:cxnSp>
      <p:pic>
        <p:nvPicPr>
          <p:cNvPr id="384" name="Picture 1" descr=""/>
          <p:cNvPicPr/>
          <p:nvPr/>
        </p:nvPicPr>
        <p:blipFill>
          <a:blip r:embed="rId3"/>
          <a:stretch/>
        </p:blipFill>
        <p:spPr>
          <a:xfrm>
            <a:off x="9900360" y="655920"/>
            <a:ext cx="1669680" cy="333360"/>
          </a:xfrm>
          <a:prstGeom prst="rect">
            <a:avLst/>
          </a:prstGeom>
          <a:ln w="12600">
            <a:noFill/>
          </a:ln>
        </p:spPr>
      </p:pic>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hyperlink" Target="https://fcim.utm.md/" TargetMode="External"/><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83.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92.xml"/>
</Relationships>
</file>

<file path=ppt/slides/_rels/slide12.xml.rels><?xml version="1.0" encoding="UTF-8"?>
<Relationships xmlns="http://schemas.openxmlformats.org/package/2006/relationships"><Relationship Id="rId1" Type="http://schemas.openxmlformats.org/officeDocument/2006/relationships/image" Target="../media/image14.gif"/><Relationship Id="rId2" Type="http://schemas.openxmlformats.org/officeDocument/2006/relationships/image" Target="../media/image15.gif"/><Relationship Id="rId3" Type="http://schemas.openxmlformats.org/officeDocument/2006/relationships/slideLayout" Target="../slideLayouts/slideLayout92.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slideLayout" Target="../slideLayouts/slideLayout92.xml"/>
</Relationships>
</file>

<file path=ppt/slides/_rels/slide1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slideLayout" Target="../slideLayouts/slideLayout92.xml"/>
</Relationships>
</file>

<file path=ppt/slides/_rels/slide1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83.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8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8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8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9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9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92.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9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0" name="PlaceHolder 1"/>
          <p:cNvSpPr>
            <a:spLocks noGrp="1"/>
          </p:cNvSpPr>
          <p:nvPr>
            <p:ph type="title"/>
          </p:nvPr>
        </p:nvSpPr>
        <p:spPr>
          <a:xfrm>
            <a:off x="1523880" y="1333440"/>
            <a:ext cx="9144000" cy="2219400"/>
          </a:xfrm>
          <a:prstGeom prst="rect">
            <a:avLst/>
          </a:prstGeom>
          <a:noFill/>
          <a:ln w="12600">
            <a:noFill/>
          </a:ln>
        </p:spPr>
        <p:txBody>
          <a:bodyPr tIns="0" bIns="0" anchor="t">
            <a:noAutofit/>
          </a:bodyPr>
          <a:p>
            <a:pPr indent="0">
              <a:lnSpc>
                <a:spcPct val="100000"/>
              </a:lnSpc>
              <a:buNone/>
            </a:pPr>
            <a:r>
              <a:rPr b="0" lang="en-US" sz="4800" spc="-1" strike="noStrike">
                <a:solidFill>
                  <a:srgbClr val="000000"/>
                </a:solidFill>
                <a:latin typeface="Segoe UI Light"/>
              </a:rPr>
              <a:t>Non-linguistic Thinking as an Effective Tool for Innovation in Education</a:t>
            </a:r>
            <a:endParaRPr b="0" lang="en-US" sz="4800" spc="-1" strike="noStrike">
              <a:solidFill>
                <a:srgbClr val="000000"/>
              </a:solidFill>
              <a:latin typeface="Arial"/>
            </a:endParaRPr>
          </a:p>
        </p:txBody>
      </p:sp>
      <p:sp>
        <p:nvSpPr>
          <p:cNvPr id="461" name="PlaceHolder 2"/>
          <p:cNvSpPr>
            <a:spLocks noGrp="1"/>
          </p:cNvSpPr>
          <p:nvPr>
            <p:ph type="subTitle"/>
          </p:nvPr>
        </p:nvSpPr>
        <p:spPr>
          <a:xfrm>
            <a:off x="1610280" y="3552840"/>
            <a:ext cx="9144000" cy="1376280"/>
          </a:xfrm>
          <a:prstGeom prst="rect">
            <a:avLst/>
          </a:prstGeom>
          <a:noFill/>
          <a:ln w="12600">
            <a:noFill/>
          </a:ln>
        </p:spPr>
        <p:txBody>
          <a:bodyPr anchor="t">
            <a:noAutofit/>
          </a:bodyPr>
          <a:p>
            <a:pPr indent="0" algn="ctr">
              <a:buNone/>
            </a:pPr>
            <a:r>
              <a:rPr b="0" lang="en-US" sz="2200" spc="-1" strike="noStrike">
                <a:solidFill>
                  <a:srgbClr val="000000"/>
                </a:solidFill>
                <a:latin typeface="Segoe UI Light"/>
                <a:ea typeface="Times New Roman"/>
              </a:rPr>
              <a:t>Leon Brânzan, Technical University of Moldova, </a:t>
            </a:r>
            <a:r>
              <a:rPr b="0" lang="en-US" sz="2200" spc="-1" strike="noStrike">
                <a:solidFill>
                  <a:srgbClr val="000000"/>
                </a:solidFill>
                <a:latin typeface="Segoe UI Light"/>
                <a:ea typeface="Times New Roman"/>
                <a:hlinkClick r:id="rId1"/>
              </a:rPr>
              <a:t>https://fcim.utm.md/</a:t>
            </a:r>
            <a:endParaRPr b="0" lang="en-US" sz="2200" spc="-1" strike="noStrike">
              <a:solidFill>
                <a:srgbClr val="000000"/>
              </a:solidFill>
              <a:latin typeface="Arial"/>
            </a:endParaRPr>
          </a:p>
        </p:txBody>
      </p:sp>
      <p:pic>
        <p:nvPicPr>
          <p:cNvPr id="462" name="Picture Placeholder 7" descr=""/>
          <p:cNvPicPr/>
          <p:nvPr/>
        </p:nvPicPr>
        <p:blipFill>
          <a:blip r:embed="rId2"/>
          <a:stretch/>
        </p:blipFill>
        <p:spPr>
          <a:xfrm>
            <a:off x="7761240" y="5292360"/>
            <a:ext cx="1240920" cy="12398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6" name="PlaceHolder 1"/>
          <p:cNvSpPr>
            <a:spLocks noGrp="1"/>
          </p:cNvSpPr>
          <p:nvPr>
            <p:ph type="title"/>
          </p:nvPr>
        </p:nvSpPr>
        <p:spPr>
          <a:xfrm>
            <a:off x="521280" y="1536120"/>
            <a:ext cx="6876360" cy="640080"/>
          </a:xfrm>
          <a:prstGeom prst="rect">
            <a:avLst/>
          </a:prstGeom>
          <a:noFill/>
          <a:ln w="12600">
            <a:noFill/>
          </a:ln>
        </p:spPr>
        <p:txBody>
          <a:bodyPr anchor="ctr">
            <a:normAutofit/>
          </a:bodyPr>
          <a:p>
            <a:pPr indent="0">
              <a:lnSpc>
                <a:spcPct val="90000"/>
              </a:lnSpc>
              <a:buNone/>
            </a:pPr>
            <a:r>
              <a:rPr b="1" lang="en-US" sz="3600" spc="-1" strike="noStrike">
                <a:solidFill>
                  <a:srgbClr val="000000"/>
                </a:solidFill>
                <a:latin typeface="Segoe UI Light"/>
              </a:rPr>
              <a:t>Solutions</a:t>
            </a:r>
            <a:endParaRPr b="0" lang="en-US" sz="3600" spc="-1" strike="noStrike">
              <a:solidFill>
                <a:srgbClr val="000000"/>
              </a:solidFill>
              <a:latin typeface="Arial"/>
            </a:endParaRPr>
          </a:p>
        </p:txBody>
      </p:sp>
      <p:sp>
        <p:nvSpPr>
          <p:cNvPr id="497" name="PlaceHolder 2"/>
          <p:cNvSpPr>
            <a:spLocks noGrp="1"/>
          </p:cNvSpPr>
          <p:nvPr>
            <p:ph/>
          </p:nvPr>
        </p:nvSpPr>
        <p:spPr>
          <a:xfrm>
            <a:off x="604440" y="2560320"/>
            <a:ext cx="10983240" cy="3609000"/>
          </a:xfrm>
          <a:prstGeom prst="rect">
            <a:avLst/>
          </a:prstGeom>
          <a:noFill/>
          <a:ln w="12600">
            <a:noFill/>
          </a:ln>
        </p:spPr>
        <p:txBody>
          <a:bodyPr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Guiding the learning process with visual tools to promote inference and reflection</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Choosing the right computational model</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Developing engineering thinking early by teaching fundamental concepts first</a:t>
            </a:r>
            <a:endParaRPr b="0" lang="en-US" sz="3200" spc="-1" strike="noStrike">
              <a:solidFill>
                <a:srgbClr val="000000"/>
              </a:solidFill>
              <a:latin typeface="Arial"/>
            </a:endParaRPr>
          </a:p>
        </p:txBody>
      </p:sp>
      <p:sp>
        <p:nvSpPr>
          <p:cNvPr id="498" name=""/>
          <p:cNvSpPr txBox="1"/>
          <p:nvPr/>
        </p:nvSpPr>
        <p:spPr>
          <a:xfrm>
            <a:off x="11429280" y="6431040"/>
            <a:ext cx="1221480" cy="427320"/>
          </a:xfrm>
          <a:prstGeom prst="rect">
            <a:avLst/>
          </a:prstGeom>
          <a:noFill/>
          <a:ln w="0">
            <a:noFill/>
          </a:ln>
        </p:spPr>
        <p:txBody>
          <a:bodyPr lIns="90000" rIns="90000" tIns="45000" bIns="45000" anchor="t">
            <a:noAutofit/>
          </a:bodyPr>
          <a:p>
            <a:fld id="{4C8073AB-C78A-4A3E-AA26-F965960EF448}" type="slidenum">
              <a:rPr b="0" lang="en-US" sz="1800" spc="-1" strike="noStrike">
                <a:solidFill>
                  <a:srgbClr val="000000"/>
                </a:solidFill>
                <a:latin typeface="Arial"/>
              </a:rPr>
              <a:t>&lt;number&gt;</a:t>
            </a:fld>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9" name="PlaceHolder 1"/>
          <p:cNvSpPr>
            <a:spLocks noGrp="1"/>
          </p:cNvSpPr>
          <p:nvPr>
            <p:ph type="title"/>
          </p:nvPr>
        </p:nvSpPr>
        <p:spPr>
          <a:xfrm>
            <a:off x="604440" y="448560"/>
            <a:ext cx="10983240" cy="747720"/>
          </a:xfrm>
          <a:prstGeom prst="rect">
            <a:avLst/>
          </a:prstGeom>
          <a:noFill/>
          <a:ln w="12600">
            <a:noFill/>
          </a:ln>
        </p:spPr>
        <p:txBody>
          <a:bodyPr anchor="ctr">
            <a:normAutofit fontScale="97000"/>
          </a:bodyPr>
          <a:p>
            <a:pPr indent="0" algn="ctr">
              <a:buNone/>
            </a:pPr>
            <a:r>
              <a:rPr b="0" lang="en-US" sz="4400" spc="-1" strike="noStrike">
                <a:solidFill>
                  <a:srgbClr val="000000"/>
                </a:solidFill>
                <a:latin typeface="Arial"/>
              </a:rPr>
              <a:t>Inference and reflection</a:t>
            </a:r>
            <a:endParaRPr b="0" lang="en-US" sz="4400" spc="-1" strike="noStrike">
              <a:solidFill>
                <a:srgbClr val="000000"/>
              </a:solidFill>
              <a:latin typeface="Arial"/>
            </a:endParaRPr>
          </a:p>
        </p:txBody>
      </p:sp>
      <p:sp>
        <p:nvSpPr>
          <p:cNvPr id="500" name=""/>
          <p:cNvSpPr txBox="1"/>
          <p:nvPr/>
        </p:nvSpPr>
        <p:spPr>
          <a:xfrm>
            <a:off x="11429640" y="6431400"/>
            <a:ext cx="1221480" cy="427320"/>
          </a:xfrm>
          <a:prstGeom prst="rect">
            <a:avLst/>
          </a:prstGeom>
          <a:noFill/>
          <a:ln w="0">
            <a:noFill/>
          </a:ln>
        </p:spPr>
        <p:txBody>
          <a:bodyPr lIns="90000" rIns="90000" tIns="45000" bIns="45000" anchor="t">
            <a:noAutofit/>
          </a:bodyPr>
          <a:p>
            <a:fld id="{52E0C441-AC65-4025-979B-91F72B1F59FB}" type="slidenum">
              <a:rPr b="0" lang="en-US" sz="1800" spc="-1" strike="noStrike">
                <a:solidFill>
                  <a:srgbClr val="000000"/>
                </a:solidFill>
                <a:latin typeface="Arial"/>
              </a:rPr>
              <a:t>&lt;number&gt;</a:t>
            </a:fld>
            <a:endParaRPr b="0" lang="en-US" sz="1800" spc="-1" strike="noStrike">
              <a:solidFill>
                <a:srgbClr val="000000"/>
              </a:solidFill>
              <a:latin typeface="Arial"/>
            </a:endParaRPr>
          </a:p>
        </p:txBody>
      </p:sp>
      <p:pic>
        <p:nvPicPr>
          <p:cNvPr id="501" name="" descr=""/>
          <p:cNvPicPr/>
          <p:nvPr/>
        </p:nvPicPr>
        <p:blipFill>
          <a:blip r:embed="rId1"/>
          <a:stretch/>
        </p:blipFill>
        <p:spPr>
          <a:xfrm>
            <a:off x="685800" y="1828800"/>
            <a:ext cx="5112000" cy="4328640"/>
          </a:xfrm>
          <a:prstGeom prst="rect">
            <a:avLst/>
          </a:prstGeom>
          <a:ln w="0">
            <a:noFill/>
          </a:ln>
        </p:spPr>
      </p:pic>
      <p:pic>
        <p:nvPicPr>
          <p:cNvPr id="502" name="" descr=""/>
          <p:cNvPicPr/>
          <p:nvPr/>
        </p:nvPicPr>
        <p:blipFill>
          <a:blip r:embed="rId2"/>
          <a:stretch/>
        </p:blipFill>
        <p:spPr>
          <a:xfrm>
            <a:off x="6177600" y="1828800"/>
            <a:ext cx="5252400" cy="43434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3" name="PlaceHolder 1"/>
          <p:cNvSpPr>
            <a:spLocks noGrp="1"/>
          </p:cNvSpPr>
          <p:nvPr>
            <p:ph type="title"/>
          </p:nvPr>
        </p:nvSpPr>
        <p:spPr>
          <a:xfrm>
            <a:off x="604440" y="448560"/>
            <a:ext cx="10983240" cy="747720"/>
          </a:xfrm>
          <a:prstGeom prst="rect">
            <a:avLst/>
          </a:prstGeom>
          <a:noFill/>
          <a:ln w="12600">
            <a:noFill/>
          </a:ln>
        </p:spPr>
        <p:txBody>
          <a:bodyPr anchor="ctr">
            <a:normAutofit fontScale="97000"/>
          </a:bodyPr>
          <a:p>
            <a:pPr indent="0" algn="ctr">
              <a:buNone/>
            </a:pPr>
            <a:r>
              <a:rPr b="0" lang="en-US" sz="4400" spc="-1" strike="noStrike">
                <a:solidFill>
                  <a:srgbClr val="000000"/>
                </a:solidFill>
                <a:latin typeface="Arial"/>
              </a:rPr>
              <a:t>Computational models</a:t>
            </a:r>
            <a:endParaRPr b="0" lang="en-US" sz="4400" spc="-1" strike="noStrike">
              <a:solidFill>
                <a:srgbClr val="000000"/>
              </a:solidFill>
              <a:latin typeface="Arial"/>
            </a:endParaRPr>
          </a:p>
        </p:txBody>
      </p:sp>
      <p:sp>
        <p:nvSpPr>
          <p:cNvPr id="504" name=""/>
          <p:cNvSpPr txBox="1"/>
          <p:nvPr/>
        </p:nvSpPr>
        <p:spPr>
          <a:xfrm>
            <a:off x="11429640" y="6431400"/>
            <a:ext cx="1221480" cy="427320"/>
          </a:xfrm>
          <a:prstGeom prst="rect">
            <a:avLst/>
          </a:prstGeom>
          <a:noFill/>
          <a:ln w="0">
            <a:noFill/>
          </a:ln>
        </p:spPr>
        <p:txBody>
          <a:bodyPr lIns="90000" rIns="90000" tIns="45000" bIns="45000" anchor="t">
            <a:noAutofit/>
          </a:bodyPr>
          <a:p>
            <a:fld id="{EF4E65F1-E5A2-48F1-94F8-7DA7F7598618}" type="slidenum">
              <a:rPr b="0" lang="en-US" sz="1800" spc="-1" strike="noStrike">
                <a:solidFill>
                  <a:srgbClr val="000000"/>
                </a:solidFill>
                <a:latin typeface="Arial"/>
              </a:rPr>
              <a:t>&lt;number&gt;</a:t>
            </a:fld>
            <a:endParaRPr b="0" lang="en-US" sz="1800" spc="-1" strike="noStrike">
              <a:solidFill>
                <a:srgbClr val="000000"/>
              </a:solidFill>
              <a:latin typeface="Arial"/>
            </a:endParaRPr>
          </a:p>
        </p:txBody>
      </p:sp>
      <p:pic>
        <p:nvPicPr>
          <p:cNvPr id="505" name="" descr=""/>
          <p:cNvPicPr/>
          <p:nvPr/>
        </p:nvPicPr>
        <p:blipFill>
          <a:blip r:embed="rId1"/>
          <a:stretch/>
        </p:blipFill>
        <p:spPr>
          <a:xfrm>
            <a:off x="457560" y="2514600"/>
            <a:ext cx="6171840" cy="3476160"/>
          </a:xfrm>
          <a:prstGeom prst="rect">
            <a:avLst/>
          </a:prstGeom>
          <a:ln w="0">
            <a:noFill/>
          </a:ln>
        </p:spPr>
      </p:pic>
      <p:sp>
        <p:nvSpPr>
          <p:cNvPr id="506" name="PlaceHolder 2"/>
          <p:cNvSpPr>
            <a:spLocks noGrp="1"/>
          </p:cNvSpPr>
          <p:nvPr>
            <p:ph/>
          </p:nvPr>
        </p:nvSpPr>
        <p:spPr>
          <a:xfrm>
            <a:off x="1290600" y="1418760"/>
            <a:ext cx="4424400" cy="638640"/>
          </a:xfrm>
          <a:prstGeom prst="rect">
            <a:avLst/>
          </a:prstGeom>
          <a:noFill/>
          <a:ln w="12600">
            <a:noFill/>
          </a:ln>
        </p:spPr>
        <p:txBody>
          <a:bodyPr anchor="t">
            <a:normAutofit fontScale="89000"/>
          </a:bodyPr>
          <a:p>
            <a:pPr marL="432000" indent="0" algn="ctr">
              <a:spcBef>
                <a:spcPts val="1417"/>
              </a:spcBef>
              <a:buNone/>
            </a:pPr>
            <a:r>
              <a:rPr b="0" lang="en-US" sz="4000" spc="-1" strike="noStrike">
                <a:solidFill>
                  <a:srgbClr val="000000"/>
                </a:solidFill>
                <a:latin typeface="Arial"/>
              </a:rPr>
              <a:t>Turing machine</a:t>
            </a:r>
            <a:endParaRPr b="0" lang="en-US" sz="4000" spc="-1" strike="noStrike">
              <a:solidFill>
                <a:srgbClr val="000000"/>
              </a:solidFill>
              <a:latin typeface="Arial"/>
            </a:endParaRPr>
          </a:p>
        </p:txBody>
      </p:sp>
      <p:pic>
        <p:nvPicPr>
          <p:cNvPr id="507" name="" descr=""/>
          <p:cNvPicPr/>
          <p:nvPr/>
        </p:nvPicPr>
        <p:blipFill>
          <a:blip r:embed="rId2"/>
          <a:stretch/>
        </p:blipFill>
        <p:spPr>
          <a:xfrm>
            <a:off x="7315200" y="2226240"/>
            <a:ext cx="4114800" cy="4174560"/>
          </a:xfrm>
          <a:prstGeom prst="rect">
            <a:avLst/>
          </a:prstGeom>
          <a:ln w="0">
            <a:noFill/>
          </a:ln>
        </p:spPr>
      </p:pic>
      <p:sp>
        <p:nvSpPr>
          <p:cNvPr id="508" name="PlaceHolder 3"/>
          <p:cNvSpPr>
            <a:spLocks noGrp="1"/>
          </p:cNvSpPr>
          <p:nvPr>
            <p:ph/>
          </p:nvPr>
        </p:nvSpPr>
        <p:spPr>
          <a:xfrm>
            <a:off x="7772400" y="1418760"/>
            <a:ext cx="2971800" cy="638640"/>
          </a:xfrm>
          <a:prstGeom prst="rect">
            <a:avLst/>
          </a:prstGeom>
          <a:noFill/>
          <a:ln w="12600">
            <a:noFill/>
          </a:ln>
        </p:spPr>
        <p:txBody>
          <a:bodyPr anchor="t">
            <a:normAutofit fontScale="89000"/>
          </a:bodyPr>
          <a:p>
            <a:pPr marL="432000" indent="0" algn="ctr">
              <a:spcBef>
                <a:spcPts val="1417"/>
              </a:spcBef>
              <a:buNone/>
            </a:pPr>
            <a:r>
              <a:rPr b="0" lang="en-US" sz="4000" spc="-1" strike="noStrike">
                <a:solidFill>
                  <a:srgbClr val="000000"/>
                </a:solidFill>
                <a:latin typeface="Arial"/>
              </a:rPr>
              <a:t>λ-calculus</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9" name="PlaceHolder 1"/>
          <p:cNvSpPr>
            <a:spLocks noGrp="1"/>
          </p:cNvSpPr>
          <p:nvPr>
            <p:ph type="title"/>
          </p:nvPr>
        </p:nvSpPr>
        <p:spPr>
          <a:xfrm>
            <a:off x="604440" y="448560"/>
            <a:ext cx="10983240" cy="747720"/>
          </a:xfrm>
          <a:prstGeom prst="rect">
            <a:avLst/>
          </a:prstGeom>
          <a:noFill/>
          <a:ln w="12600">
            <a:noFill/>
          </a:ln>
        </p:spPr>
        <p:txBody>
          <a:bodyPr anchor="ctr">
            <a:normAutofit fontScale="97000"/>
          </a:bodyPr>
          <a:p>
            <a:pPr indent="0" algn="ctr">
              <a:buNone/>
            </a:pPr>
            <a:r>
              <a:rPr b="0" lang="en-US" sz="4400" spc="-1" strike="noStrike">
                <a:solidFill>
                  <a:srgbClr val="000000"/>
                </a:solidFill>
                <a:latin typeface="Arial"/>
              </a:rPr>
              <a:t>Fundamental concepts</a:t>
            </a:r>
            <a:endParaRPr b="0" lang="en-US" sz="4400" spc="-1" strike="noStrike">
              <a:solidFill>
                <a:srgbClr val="000000"/>
              </a:solidFill>
              <a:latin typeface="Arial"/>
            </a:endParaRPr>
          </a:p>
        </p:txBody>
      </p:sp>
      <p:sp>
        <p:nvSpPr>
          <p:cNvPr id="510" name=""/>
          <p:cNvSpPr txBox="1"/>
          <p:nvPr/>
        </p:nvSpPr>
        <p:spPr>
          <a:xfrm>
            <a:off x="11429640" y="6431400"/>
            <a:ext cx="1221480" cy="427320"/>
          </a:xfrm>
          <a:prstGeom prst="rect">
            <a:avLst/>
          </a:prstGeom>
          <a:noFill/>
          <a:ln w="0">
            <a:noFill/>
          </a:ln>
        </p:spPr>
        <p:txBody>
          <a:bodyPr lIns="90000" rIns="90000" tIns="45000" bIns="45000" anchor="t">
            <a:noAutofit/>
          </a:bodyPr>
          <a:p>
            <a:fld id="{5C4807E7-07B4-4CB8-8A1F-0F7DA678FE7F}" type="slidenum">
              <a:rPr b="0" lang="en-US" sz="1800" spc="-1" strike="noStrike">
                <a:solidFill>
                  <a:srgbClr val="000000"/>
                </a:solidFill>
                <a:latin typeface="Arial"/>
              </a:rPr>
              <a:t>&lt;number&gt;</a:t>
            </a:fld>
            <a:endParaRPr b="0" lang="en-US" sz="1800" spc="-1" strike="noStrike">
              <a:solidFill>
                <a:srgbClr val="000000"/>
              </a:solidFill>
              <a:latin typeface="Arial"/>
            </a:endParaRPr>
          </a:p>
        </p:txBody>
      </p:sp>
      <p:pic>
        <p:nvPicPr>
          <p:cNvPr id="511" name="" descr=""/>
          <p:cNvPicPr/>
          <p:nvPr/>
        </p:nvPicPr>
        <p:blipFill>
          <a:blip r:embed="rId1"/>
          <a:stretch/>
        </p:blipFill>
        <p:spPr>
          <a:xfrm>
            <a:off x="1600200" y="3657600"/>
            <a:ext cx="3548520" cy="2971800"/>
          </a:xfrm>
          <a:prstGeom prst="rect">
            <a:avLst/>
          </a:prstGeom>
          <a:ln w="0">
            <a:noFill/>
          </a:ln>
        </p:spPr>
      </p:pic>
      <p:pic>
        <p:nvPicPr>
          <p:cNvPr id="512" name="" descr=""/>
          <p:cNvPicPr/>
          <p:nvPr/>
        </p:nvPicPr>
        <p:blipFill>
          <a:blip r:embed="rId2"/>
          <a:stretch/>
        </p:blipFill>
        <p:spPr>
          <a:xfrm>
            <a:off x="342720" y="1371600"/>
            <a:ext cx="3616920" cy="2971800"/>
          </a:xfrm>
          <a:prstGeom prst="rect">
            <a:avLst/>
          </a:prstGeom>
          <a:ln w="0">
            <a:noFill/>
          </a:ln>
        </p:spPr>
      </p:pic>
      <p:pic>
        <p:nvPicPr>
          <p:cNvPr id="513" name="" descr=""/>
          <p:cNvPicPr/>
          <p:nvPr/>
        </p:nvPicPr>
        <p:blipFill>
          <a:blip r:embed="rId3"/>
          <a:stretch/>
        </p:blipFill>
        <p:spPr>
          <a:xfrm>
            <a:off x="7565040" y="1828800"/>
            <a:ext cx="4286520" cy="4765320"/>
          </a:xfrm>
          <a:prstGeom prst="rect">
            <a:avLst/>
          </a:prstGeom>
          <a:ln w="0">
            <a:noFill/>
          </a:ln>
        </p:spPr>
      </p:pic>
      <p:pic>
        <p:nvPicPr>
          <p:cNvPr id="514" name="" descr=""/>
          <p:cNvPicPr/>
          <p:nvPr/>
        </p:nvPicPr>
        <p:blipFill>
          <a:blip r:embed="rId4"/>
          <a:stretch/>
        </p:blipFill>
        <p:spPr>
          <a:xfrm>
            <a:off x="5257800" y="1371600"/>
            <a:ext cx="4229280" cy="46854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5" name="PlaceHolder 1"/>
          <p:cNvSpPr>
            <a:spLocks noGrp="1"/>
          </p:cNvSpPr>
          <p:nvPr>
            <p:ph type="title"/>
          </p:nvPr>
        </p:nvSpPr>
        <p:spPr>
          <a:xfrm>
            <a:off x="604440" y="448560"/>
            <a:ext cx="10983240" cy="747720"/>
          </a:xfrm>
          <a:prstGeom prst="rect">
            <a:avLst/>
          </a:prstGeom>
          <a:noFill/>
          <a:ln w="12600">
            <a:noFill/>
          </a:ln>
        </p:spPr>
        <p:txBody>
          <a:bodyPr anchor="ctr">
            <a:normAutofit fontScale="97000"/>
          </a:bodyPr>
          <a:p>
            <a:pPr indent="0" algn="ctr">
              <a:buNone/>
            </a:pPr>
            <a:r>
              <a:rPr b="0" lang="en-US" sz="4400" spc="-1" strike="noStrike">
                <a:solidFill>
                  <a:srgbClr val="000000"/>
                </a:solidFill>
                <a:latin typeface="Arial"/>
              </a:rPr>
              <a:t>Food for thought</a:t>
            </a:r>
            <a:endParaRPr b="0" lang="en-US" sz="4400" spc="-1" strike="noStrike">
              <a:solidFill>
                <a:srgbClr val="000000"/>
              </a:solidFill>
              <a:latin typeface="Arial"/>
            </a:endParaRPr>
          </a:p>
        </p:txBody>
      </p:sp>
      <p:sp>
        <p:nvSpPr>
          <p:cNvPr id="516" name="PlaceHolder 2"/>
          <p:cNvSpPr>
            <a:spLocks noGrp="1"/>
          </p:cNvSpPr>
          <p:nvPr>
            <p:ph/>
          </p:nvPr>
        </p:nvSpPr>
        <p:spPr>
          <a:xfrm>
            <a:off x="228600" y="1196280"/>
            <a:ext cx="4800600" cy="685800"/>
          </a:xfrm>
          <a:prstGeom prst="rect">
            <a:avLst/>
          </a:prstGeom>
          <a:noFill/>
          <a:ln w="12600">
            <a:noFill/>
          </a:ln>
        </p:spPr>
        <p:txBody>
          <a:bodyPr anchor="t">
            <a:normAutofit fontScale="97000"/>
          </a:bodyPr>
          <a:p>
            <a:pPr marL="432000" indent="0" algn="ctr">
              <a:spcBef>
                <a:spcPts val="1417"/>
              </a:spcBef>
              <a:buNone/>
            </a:pPr>
            <a:r>
              <a:rPr b="1" lang="en-US" sz="2000" spc="-1" strike="noStrike">
                <a:solidFill>
                  <a:srgbClr val="000000"/>
                </a:solidFill>
                <a:latin typeface="Arial"/>
              </a:rPr>
              <a:t>Rethinking visual programming, Ivan Danyliuk</a:t>
            </a:r>
            <a:endParaRPr b="0" lang="en-US" sz="2000" spc="-1" strike="noStrike">
              <a:solidFill>
                <a:srgbClr val="000000"/>
              </a:solidFill>
              <a:latin typeface="Arial"/>
            </a:endParaRPr>
          </a:p>
        </p:txBody>
      </p:sp>
      <p:sp>
        <p:nvSpPr>
          <p:cNvPr id="517" name=""/>
          <p:cNvSpPr txBox="1"/>
          <p:nvPr/>
        </p:nvSpPr>
        <p:spPr>
          <a:xfrm>
            <a:off x="11429640" y="6431400"/>
            <a:ext cx="1221480" cy="427320"/>
          </a:xfrm>
          <a:prstGeom prst="rect">
            <a:avLst/>
          </a:prstGeom>
          <a:noFill/>
          <a:ln w="0">
            <a:noFill/>
          </a:ln>
        </p:spPr>
        <p:txBody>
          <a:bodyPr lIns="90000" rIns="90000" tIns="45000" bIns="45000" anchor="t">
            <a:noAutofit/>
          </a:bodyPr>
          <a:p>
            <a:fld id="{4E05CF0D-9754-47AE-83AC-8F2B900FA07A}" type="slidenum">
              <a:rPr b="0" lang="en-US" sz="1800" spc="-1" strike="noStrike">
                <a:solidFill>
                  <a:srgbClr val="000000"/>
                </a:solidFill>
                <a:latin typeface="Arial"/>
              </a:rPr>
              <a:t>&lt;number&gt;</a:t>
            </a:fld>
            <a:endParaRPr b="0" lang="en-US" sz="1800" spc="-1" strike="noStrike">
              <a:solidFill>
                <a:srgbClr val="000000"/>
              </a:solidFill>
              <a:latin typeface="Arial"/>
            </a:endParaRPr>
          </a:p>
        </p:txBody>
      </p:sp>
      <p:pic>
        <p:nvPicPr>
          <p:cNvPr id="518" name="" descr=""/>
          <p:cNvPicPr/>
          <p:nvPr/>
        </p:nvPicPr>
        <p:blipFill>
          <a:blip r:embed="rId1"/>
          <a:stretch/>
        </p:blipFill>
        <p:spPr>
          <a:xfrm>
            <a:off x="914400" y="1882080"/>
            <a:ext cx="3495600" cy="1895040"/>
          </a:xfrm>
          <a:prstGeom prst="rect">
            <a:avLst/>
          </a:prstGeom>
          <a:ln w="0">
            <a:noFill/>
          </a:ln>
        </p:spPr>
      </p:pic>
      <p:sp>
        <p:nvSpPr>
          <p:cNvPr id="519" name="PlaceHolder 3"/>
          <p:cNvSpPr>
            <a:spLocks noGrp="1"/>
          </p:cNvSpPr>
          <p:nvPr>
            <p:ph/>
          </p:nvPr>
        </p:nvSpPr>
        <p:spPr>
          <a:xfrm>
            <a:off x="2286000" y="5943600"/>
            <a:ext cx="3657600" cy="685800"/>
          </a:xfrm>
          <a:prstGeom prst="rect">
            <a:avLst/>
          </a:prstGeom>
          <a:noFill/>
          <a:ln w="12600">
            <a:noFill/>
          </a:ln>
        </p:spPr>
        <p:txBody>
          <a:bodyPr anchor="t">
            <a:normAutofit fontScale="22000"/>
          </a:bodyPr>
          <a:p>
            <a:pPr marL="432000" indent="0" algn="ctr">
              <a:spcBef>
                <a:spcPts val="1417"/>
              </a:spcBef>
              <a:buNone/>
            </a:pPr>
            <a:r>
              <a:rPr b="1" lang="en-US" sz="8000" spc="-1" strike="noStrike">
                <a:solidFill>
                  <a:srgbClr val="000000"/>
                </a:solidFill>
                <a:latin typeface="Arial"/>
              </a:rPr>
              <a:t>Programming with nothing,</a:t>
            </a:r>
            <a:endParaRPr b="0" lang="en-US" sz="8000" spc="-1" strike="noStrike">
              <a:solidFill>
                <a:srgbClr val="000000"/>
              </a:solidFill>
              <a:latin typeface="Arial"/>
            </a:endParaRPr>
          </a:p>
          <a:p>
            <a:pPr marL="432000" indent="0" algn="ctr">
              <a:spcBef>
                <a:spcPts val="1417"/>
              </a:spcBef>
              <a:buNone/>
            </a:pPr>
            <a:r>
              <a:rPr b="1" lang="en-US" sz="8000" spc="-1" strike="noStrike">
                <a:solidFill>
                  <a:srgbClr val="000000"/>
                </a:solidFill>
                <a:latin typeface="Arial"/>
              </a:rPr>
              <a:t>Tom Stuart</a:t>
            </a:r>
            <a:endParaRPr b="0" lang="en-US" sz="8000" spc="-1" strike="noStrike">
              <a:solidFill>
                <a:srgbClr val="000000"/>
              </a:solidFill>
              <a:latin typeface="Arial"/>
            </a:endParaRPr>
          </a:p>
        </p:txBody>
      </p:sp>
      <p:pic>
        <p:nvPicPr>
          <p:cNvPr id="520" name="" descr=""/>
          <p:cNvPicPr/>
          <p:nvPr/>
        </p:nvPicPr>
        <p:blipFill>
          <a:blip r:embed="rId2"/>
          <a:stretch/>
        </p:blipFill>
        <p:spPr>
          <a:xfrm>
            <a:off x="2377080" y="3875400"/>
            <a:ext cx="3486240" cy="2009520"/>
          </a:xfrm>
          <a:prstGeom prst="rect">
            <a:avLst/>
          </a:prstGeom>
          <a:ln w="0">
            <a:noFill/>
          </a:ln>
        </p:spPr>
      </p:pic>
      <p:pic>
        <p:nvPicPr>
          <p:cNvPr id="521" name="" descr=""/>
          <p:cNvPicPr/>
          <p:nvPr/>
        </p:nvPicPr>
        <p:blipFill>
          <a:blip r:embed="rId3"/>
          <a:stretch/>
        </p:blipFill>
        <p:spPr>
          <a:xfrm>
            <a:off x="5943600" y="1828800"/>
            <a:ext cx="3486240" cy="1914120"/>
          </a:xfrm>
          <a:prstGeom prst="rect">
            <a:avLst/>
          </a:prstGeom>
          <a:ln w="0">
            <a:noFill/>
          </a:ln>
        </p:spPr>
      </p:pic>
      <p:sp>
        <p:nvSpPr>
          <p:cNvPr id="522" name="PlaceHolder 4"/>
          <p:cNvSpPr>
            <a:spLocks noGrp="1"/>
          </p:cNvSpPr>
          <p:nvPr>
            <p:ph/>
          </p:nvPr>
        </p:nvSpPr>
        <p:spPr>
          <a:xfrm>
            <a:off x="5029200" y="1196280"/>
            <a:ext cx="5486400" cy="861120"/>
          </a:xfrm>
          <a:prstGeom prst="rect">
            <a:avLst/>
          </a:prstGeom>
          <a:noFill/>
          <a:ln w="12600">
            <a:noFill/>
          </a:ln>
        </p:spPr>
        <p:txBody>
          <a:bodyPr anchor="t">
            <a:normAutofit fontScale="26000"/>
          </a:bodyPr>
          <a:p>
            <a:pPr marL="432000" indent="0" algn="ctr">
              <a:spcBef>
                <a:spcPts val="1417"/>
              </a:spcBef>
              <a:buNone/>
            </a:pPr>
            <a:r>
              <a:rPr b="1" lang="en-US" sz="8000" spc="-1" strike="noStrike">
                <a:solidFill>
                  <a:srgbClr val="000000"/>
                </a:solidFill>
                <a:latin typeface="Arial"/>
              </a:rPr>
              <a:t>Video games and the future of education,</a:t>
            </a:r>
            <a:endParaRPr b="0" lang="en-US" sz="8000" spc="-1" strike="noStrike">
              <a:solidFill>
                <a:srgbClr val="000000"/>
              </a:solidFill>
              <a:latin typeface="Arial"/>
            </a:endParaRPr>
          </a:p>
          <a:p>
            <a:pPr marL="432000" indent="0" algn="ctr">
              <a:spcBef>
                <a:spcPts val="1417"/>
              </a:spcBef>
              <a:buNone/>
            </a:pPr>
            <a:r>
              <a:rPr b="1" lang="en-US" sz="8000" spc="-1" strike="noStrike">
                <a:solidFill>
                  <a:srgbClr val="000000"/>
                </a:solidFill>
                <a:latin typeface="Arial"/>
              </a:rPr>
              <a:t>Jonathan Blow</a:t>
            </a:r>
            <a:endParaRPr b="0" lang="en-US" sz="8000" spc="-1" strike="noStrike">
              <a:solidFill>
                <a:srgbClr val="000000"/>
              </a:solidFill>
              <a:latin typeface="Arial"/>
            </a:endParaRPr>
          </a:p>
        </p:txBody>
      </p:sp>
      <p:sp>
        <p:nvSpPr>
          <p:cNvPr id="523" name="PlaceHolder 5"/>
          <p:cNvSpPr>
            <a:spLocks noGrp="1"/>
          </p:cNvSpPr>
          <p:nvPr>
            <p:ph/>
          </p:nvPr>
        </p:nvSpPr>
        <p:spPr>
          <a:xfrm>
            <a:off x="7620120" y="5943600"/>
            <a:ext cx="4038480" cy="685800"/>
          </a:xfrm>
          <a:prstGeom prst="rect">
            <a:avLst/>
          </a:prstGeom>
          <a:noFill/>
          <a:ln w="12600">
            <a:noFill/>
          </a:ln>
        </p:spPr>
        <p:txBody>
          <a:bodyPr anchor="t">
            <a:normAutofit fontScale="20000"/>
          </a:bodyPr>
          <a:p>
            <a:pPr marL="432000" indent="0" algn="ctr">
              <a:spcBef>
                <a:spcPts val="1417"/>
              </a:spcBef>
              <a:buNone/>
            </a:pPr>
            <a:r>
              <a:rPr b="1" lang="en-US" sz="8800" spc="-1" strike="noStrike">
                <a:solidFill>
                  <a:srgbClr val="000000"/>
                </a:solidFill>
                <a:latin typeface="Arial"/>
              </a:rPr>
              <a:t>10 years of terrible games,</a:t>
            </a:r>
            <a:endParaRPr b="0" lang="en-US" sz="8800" spc="-1" strike="noStrike">
              <a:solidFill>
                <a:srgbClr val="000000"/>
              </a:solidFill>
              <a:latin typeface="Arial"/>
            </a:endParaRPr>
          </a:p>
          <a:p>
            <a:pPr marL="432000" indent="0" algn="ctr">
              <a:spcBef>
                <a:spcPts val="1417"/>
              </a:spcBef>
              <a:buNone/>
            </a:pPr>
            <a:r>
              <a:rPr b="1" lang="en-US" sz="8800" spc="-1" strike="noStrike">
                <a:solidFill>
                  <a:srgbClr val="000000"/>
                </a:solidFill>
                <a:latin typeface="Arial"/>
              </a:rPr>
              <a:t>Zach Barth</a:t>
            </a:r>
            <a:endParaRPr b="0" lang="en-US" sz="8800" spc="-1" strike="noStrike">
              <a:solidFill>
                <a:srgbClr val="000000"/>
              </a:solidFill>
              <a:latin typeface="Arial"/>
            </a:endParaRPr>
          </a:p>
        </p:txBody>
      </p:sp>
      <p:pic>
        <p:nvPicPr>
          <p:cNvPr id="524" name="" descr=""/>
          <p:cNvPicPr/>
          <p:nvPr/>
        </p:nvPicPr>
        <p:blipFill>
          <a:blip r:embed="rId4"/>
          <a:stretch/>
        </p:blipFill>
        <p:spPr>
          <a:xfrm>
            <a:off x="7315200" y="3886200"/>
            <a:ext cx="3590640" cy="20138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5" name="PlaceHolder 1"/>
          <p:cNvSpPr>
            <a:spLocks noGrp="1"/>
          </p:cNvSpPr>
          <p:nvPr>
            <p:ph type="title"/>
          </p:nvPr>
        </p:nvSpPr>
        <p:spPr>
          <a:xfrm>
            <a:off x="521280" y="1536120"/>
            <a:ext cx="6876360" cy="640080"/>
          </a:xfrm>
          <a:prstGeom prst="rect">
            <a:avLst/>
          </a:prstGeom>
          <a:noFill/>
          <a:ln w="12600">
            <a:noFill/>
          </a:ln>
        </p:spPr>
        <p:txBody>
          <a:bodyPr anchor="ctr">
            <a:normAutofit fontScale="74000"/>
          </a:bodyPr>
          <a:p>
            <a:pPr indent="0">
              <a:lnSpc>
                <a:spcPct val="90000"/>
              </a:lnSpc>
              <a:buNone/>
            </a:pPr>
            <a:r>
              <a:rPr b="1" lang="en-US" sz="3600" spc="-1" strike="noStrike">
                <a:solidFill>
                  <a:srgbClr val="000000"/>
                </a:solidFill>
                <a:latin typeface="Segoe UI Light"/>
              </a:rPr>
              <a:t>Presentation, links and references </a:t>
            </a:r>
            <a:endParaRPr b="0" lang="en-US" sz="3600" spc="-1" strike="noStrike">
              <a:solidFill>
                <a:srgbClr val="000000"/>
              </a:solidFill>
              <a:latin typeface="Arial"/>
            </a:endParaRPr>
          </a:p>
        </p:txBody>
      </p:sp>
      <p:pic>
        <p:nvPicPr>
          <p:cNvPr id="526" name="" descr=""/>
          <p:cNvPicPr/>
          <p:nvPr/>
        </p:nvPicPr>
        <p:blipFill>
          <a:blip r:embed="rId1"/>
          <a:stretch/>
        </p:blipFill>
        <p:spPr>
          <a:xfrm>
            <a:off x="4305240" y="2333520"/>
            <a:ext cx="4381560" cy="42912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3" name="PlaceHolder 1"/>
          <p:cNvSpPr>
            <a:spLocks noGrp="1"/>
          </p:cNvSpPr>
          <p:nvPr>
            <p:ph type="title"/>
          </p:nvPr>
        </p:nvSpPr>
        <p:spPr>
          <a:xfrm>
            <a:off x="521280" y="1536120"/>
            <a:ext cx="6876360" cy="640080"/>
          </a:xfrm>
          <a:prstGeom prst="rect">
            <a:avLst/>
          </a:prstGeom>
          <a:noFill/>
          <a:ln w="12600">
            <a:noFill/>
          </a:ln>
        </p:spPr>
        <p:txBody>
          <a:bodyPr anchor="ctr">
            <a:normAutofit fontScale="90000"/>
          </a:bodyPr>
          <a:p>
            <a:pPr indent="0">
              <a:lnSpc>
                <a:spcPct val="90000"/>
              </a:lnSpc>
              <a:buNone/>
            </a:pPr>
            <a:r>
              <a:rPr b="1" lang="en-US" sz="3600" spc="-1" strike="noStrike">
                <a:solidFill>
                  <a:srgbClr val="000000"/>
                </a:solidFill>
                <a:latin typeface="Segoe UI Light"/>
              </a:rPr>
              <a:t>Is software getting worse?</a:t>
            </a:r>
            <a:endParaRPr b="0" lang="en-US" sz="3600" spc="-1" strike="noStrike">
              <a:solidFill>
                <a:srgbClr val="000000"/>
              </a:solidFill>
              <a:latin typeface="Arial"/>
            </a:endParaRPr>
          </a:p>
        </p:txBody>
      </p:sp>
      <p:pic>
        <p:nvPicPr>
          <p:cNvPr id="464" name="" descr=""/>
          <p:cNvPicPr/>
          <p:nvPr/>
        </p:nvPicPr>
        <p:blipFill>
          <a:blip r:embed="rId1"/>
          <a:stretch/>
        </p:blipFill>
        <p:spPr>
          <a:xfrm>
            <a:off x="228600" y="3755520"/>
            <a:ext cx="6144120" cy="1465200"/>
          </a:xfrm>
          <a:prstGeom prst="rect">
            <a:avLst/>
          </a:prstGeom>
          <a:ln w="0">
            <a:noFill/>
          </a:ln>
        </p:spPr>
      </p:pic>
      <p:pic>
        <p:nvPicPr>
          <p:cNvPr id="465" name="" descr=""/>
          <p:cNvPicPr/>
          <p:nvPr/>
        </p:nvPicPr>
        <p:blipFill>
          <a:blip r:embed="rId2"/>
          <a:stretch/>
        </p:blipFill>
        <p:spPr>
          <a:xfrm>
            <a:off x="5715000" y="3886200"/>
            <a:ext cx="6172200" cy="1298160"/>
          </a:xfrm>
          <a:prstGeom prst="rect">
            <a:avLst/>
          </a:prstGeom>
          <a:ln w="0">
            <a:noFill/>
          </a:ln>
        </p:spPr>
      </p:pic>
      <p:sp>
        <p:nvSpPr>
          <p:cNvPr id="466" name="PlaceHolder 2"/>
          <p:cNvSpPr>
            <a:spLocks noGrp="1"/>
          </p:cNvSpPr>
          <p:nvPr>
            <p:ph/>
          </p:nvPr>
        </p:nvSpPr>
        <p:spPr>
          <a:xfrm>
            <a:off x="604800" y="5257800"/>
            <a:ext cx="10983240" cy="1323000"/>
          </a:xfrm>
          <a:prstGeom prst="rect">
            <a:avLst/>
          </a:prstGeom>
          <a:noFill/>
          <a:ln w="12600">
            <a:noFill/>
          </a:ln>
        </p:spPr>
        <p:txBody>
          <a:bodyPr anchor="t">
            <a:normAutofit fontScale="87000"/>
          </a:bodyPr>
          <a:p>
            <a:pPr marL="432000" indent="0" algn="just">
              <a:spcBef>
                <a:spcPts val="1417"/>
              </a:spcBef>
              <a:buNone/>
            </a:pPr>
            <a:r>
              <a:rPr b="0" lang="en-US" sz="2000" spc="-1" strike="noStrike">
                <a:solidFill>
                  <a:srgbClr val="000000"/>
                </a:solidFill>
                <a:latin typeface="Arial"/>
              </a:rPr>
              <a:t>“</a:t>
            </a:r>
            <a:r>
              <a:rPr b="0" lang="en-US" sz="2000" spc="-1" strike="noStrike">
                <a:solidFill>
                  <a:srgbClr val="000000"/>
                </a:solidFill>
                <a:latin typeface="Arial"/>
              </a:rPr>
              <a:t>We are in the process of digging ourselves into an anachronism by preserving practices that have no rational basis beyond their historical roots in an earlier period of technological and theoretical development.”</a:t>
            </a:r>
            <a:endParaRPr b="0" lang="en-US" sz="2000" spc="-1" strike="noStrike">
              <a:solidFill>
                <a:srgbClr val="000000"/>
              </a:solidFill>
              <a:latin typeface="Arial"/>
            </a:endParaRPr>
          </a:p>
          <a:p>
            <a:pPr marL="432000" indent="0">
              <a:spcBef>
                <a:spcPts val="1417"/>
              </a:spcBef>
              <a:buNone/>
            </a:pPr>
            <a:r>
              <a:rPr b="0" lang="en-US" sz="2000" spc="-1" strike="noStrike">
                <a:solidFill>
                  <a:srgbClr val="000000"/>
                </a:solidFill>
                <a:latin typeface="Arial"/>
              </a:rPr>
              <a:t>Seymour Papert, 1980</a:t>
            </a:r>
            <a:endParaRPr b="0" lang="en-US" sz="2000" spc="-1" strike="noStrike">
              <a:solidFill>
                <a:srgbClr val="000000"/>
              </a:solidFill>
              <a:latin typeface="Arial"/>
            </a:endParaRPr>
          </a:p>
        </p:txBody>
      </p:sp>
      <p:pic>
        <p:nvPicPr>
          <p:cNvPr id="467" name="" descr=""/>
          <p:cNvPicPr/>
          <p:nvPr/>
        </p:nvPicPr>
        <p:blipFill>
          <a:blip r:embed="rId3"/>
          <a:stretch/>
        </p:blipFill>
        <p:spPr>
          <a:xfrm>
            <a:off x="228600" y="2286000"/>
            <a:ext cx="6055200" cy="1469520"/>
          </a:xfrm>
          <a:prstGeom prst="rect">
            <a:avLst/>
          </a:prstGeom>
          <a:ln w="0">
            <a:noFill/>
          </a:ln>
        </p:spPr>
      </p:pic>
      <p:pic>
        <p:nvPicPr>
          <p:cNvPr id="468" name="" descr=""/>
          <p:cNvPicPr/>
          <p:nvPr/>
        </p:nvPicPr>
        <p:blipFill>
          <a:blip r:embed="rId4"/>
          <a:stretch/>
        </p:blipFill>
        <p:spPr>
          <a:xfrm>
            <a:off x="5790960" y="2286000"/>
            <a:ext cx="6096240" cy="1497960"/>
          </a:xfrm>
          <a:prstGeom prst="rect">
            <a:avLst/>
          </a:prstGeom>
          <a:ln w="0">
            <a:noFill/>
          </a:ln>
        </p:spPr>
      </p:pic>
      <p:sp>
        <p:nvSpPr>
          <p:cNvPr id="469" name=""/>
          <p:cNvSpPr txBox="1"/>
          <p:nvPr/>
        </p:nvSpPr>
        <p:spPr>
          <a:xfrm>
            <a:off x="11429280" y="6431040"/>
            <a:ext cx="1221480" cy="427320"/>
          </a:xfrm>
          <a:prstGeom prst="rect">
            <a:avLst/>
          </a:prstGeom>
          <a:noFill/>
          <a:ln w="0">
            <a:noFill/>
          </a:ln>
        </p:spPr>
        <p:txBody>
          <a:bodyPr lIns="90000" rIns="90000" tIns="45000" bIns="45000" anchor="t">
            <a:noAutofit/>
          </a:bodyPr>
          <a:p>
            <a:fld id="{AD566A95-17E7-43DB-9452-8CC79AC2442A}" type="slidenum">
              <a:rPr b="0" lang="en-US" sz="1800" spc="-1" strike="noStrike">
                <a:solidFill>
                  <a:srgbClr val="000000"/>
                </a:solidFill>
                <a:latin typeface="Arial"/>
              </a:rPr>
              <a:t>&lt;number&gt;</a:t>
            </a:fld>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0" name="PlaceHolder 1"/>
          <p:cNvSpPr>
            <a:spLocks noGrp="1"/>
          </p:cNvSpPr>
          <p:nvPr>
            <p:ph/>
          </p:nvPr>
        </p:nvSpPr>
        <p:spPr>
          <a:xfrm>
            <a:off x="604440" y="1604160"/>
            <a:ext cx="10983240" cy="4572720"/>
          </a:xfrm>
          <a:prstGeom prst="rect">
            <a:avLst/>
          </a:prstGeom>
          <a:noFill/>
          <a:ln w="12600">
            <a:noFill/>
          </a:ln>
        </p:spPr>
        <p:txBody>
          <a:bodyPr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Are programmers getting worse?</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Are the tools getting worse?</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Are we teaching programming the wrong way?</a:t>
            </a:r>
            <a:endParaRPr b="0" lang="en-US" sz="3200" spc="-1" strike="noStrike">
              <a:solidFill>
                <a:srgbClr val="000000"/>
              </a:solidFill>
              <a:latin typeface="Arial"/>
            </a:endParaRPr>
          </a:p>
        </p:txBody>
      </p:sp>
      <p:sp>
        <p:nvSpPr>
          <p:cNvPr id="471" name="PlaceHolder 2"/>
          <p:cNvSpPr>
            <a:spLocks noGrp="1"/>
          </p:cNvSpPr>
          <p:nvPr>
            <p:ph type="title"/>
          </p:nvPr>
        </p:nvSpPr>
        <p:spPr>
          <a:xfrm>
            <a:off x="604440" y="448560"/>
            <a:ext cx="10983240" cy="747720"/>
          </a:xfrm>
          <a:prstGeom prst="rect">
            <a:avLst/>
          </a:prstGeom>
          <a:noFill/>
          <a:ln w="12600">
            <a:noFill/>
          </a:ln>
        </p:spPr>
        <p:txBody>
          <a:bodyPr anchor="ctr">
            <a:normAutofit fontScale="97000"/>
          </a:bodyPr>
          <a:p>
            <a:pPr indent="0" algn="ctr">
              <a:buNone/>
            </a:pPr>
            <a:r>
              <a:rPr b="0" lang="en-US" sz="4400" spc="-1" strike="noStrike">
                <a:solidFill>
                  <a:srgbClr val="000000"/>
                </a:solidFill>
                <a:latin typeface="Arial"/>
              </a:rPr>
              <a:t>Is software getting worse?</a:t>
            </a:r>
            <a:endParaRPr b="0" lang="en-US" sz="4400" spc="-1" strike="noStrike">
              <a:solidFill>
                <a:srgbClr val="000000"/>
              </a:solidFill>
              <a:latin typeface="Arial"/>
            </a:endParaRPr>
          </a:p>
        </p:txBody>
      </p:sp>
      <p:sp>
        <p:nvSpPr>
          <p:cNvPr id="472" name=""/>
          <p:cNvSpPr txBox="1"/>
          <p:nvPr/>
        </p:nvSpPr>
        <p:spPr>
          <a:xfrm>
            <a:off x="11429280" y="6431040"/>
            <a:ext cx="1221480" cy="427320"/>
          </a:xfrm>
          <a:prstGeom prst="rect">
            <a:avLst/>
          </a:prstGeom>
          <a:noFill/>
          <a:ln w="0">
            <a:noFill/>
          </a:ln>
        </p:spPr>
        <p:txBody>
          <a:bodyPr lIns="90000" rIns="90000" tIns="45000" bIns="45000" anchor="t">
            <a:noAutofit/>
          </a:bodyPr>
          <a:p>
            <a:fld id="{C8A803E9-EC95-49A3-A418-3829A6E3CC67}" type="slidenum">
              <a:rPr b="0" lang="en-US" sz="1800" spc="-1" strike="noStrike">
                <a:solidFill>
                  <a:srgbClr val="000000"/>
                </a:solidFill>
                <a:latin typeface="Arial"/>
              </a:rPr>
              <a:t>&lt;number&gt;</a:t>
            </a:fld>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3" name="PlaceHolder 1"/>
          <p:cNvSpPr>
            <a:spLocks noGrp="1"/>
          </p:cNvSpPr>
          <p:nvPr>
            <p:ph type="title"/>
          </p:nvPr>
        </p:nvSpPr>
        <p:spPr>
          <a:xfrm>
            <a:off x="521280" y="1536120"/>
            <a:ext cx="6876360" cy="640080"/>
          </a:xfrm>
          <a:prstGeom prst="rect">
            <a:avLst/>
          </a:prstGeom>
          <a:noFill/>
          <a:ln w="12600">
            <a:noFill/>
          </a:ln>
        </p:spPr>
        <p:txBody>
          <a:bodyPr anchor="ctr">
            <a:normAutofit/>
          </a:bodyPr>
          <a:p>
            <a:pPr indent="0">
              <a:lnSpc>
                <a:spcPct val="90000"/>
              </a:lnSpc>
              <a:buNone/>
            </a:pPr>
            <a:r>
              <a:rPr b="0" lang="en-US" sz="3600" spc="-1" strike="noStrike">
                <a:solidFill>
                  <a:srgbClr val="000000"/>
                </a:solidFill>
                <a:latin typeface="Segoe UI Light"/>
              </a:rPr>
              <a:t>How programming is taught</a:t>
            </a:r>
            <a:endParaRPr b="0" lang="en-US" sz="3600" spc="-1" strike="noStrike">
              <a:solidFill>
                <a:srgbClr val="000000"/>
              </a:solidFill>
              <a:latin typeface="Arial"/>
            </a:endParaRPr>
          </a:p>
        </p:txBody>
      </p:sp>
      <p:sp>
        <p:nvSpPr>
          <p:cNvPr id="474" name="PlaceHolder 2"/>
          <p:cNvSpPr>
            <a:spLocks noGrp="1"/>
          </p:cNvSpPr>
          <p:nvPr>
            <p:ph/>
          </p:nvPr>
        </p:nvSpPr>
        <p:spPr>
          <a:xfrm>
            <a:off x="4033440" y="3703320"/>
            <a:ext cx="5110560" cy="1783080"/>
          </a:xfrm>
          <a:prstGeom prst="rect">
            <a:avLst/>
          </a:prstGeom>
          <a:noFill/>
          <a:ln w="12600">
            <a:noFill/>
          </a:ln>
        </p:spPr>
        <p:txBody>
          <a:bodyPr anchor="t">
            <a:normAutofit fontScale="44000"/>
          </a:bodyPr>
          <a:p>
            <a:pPr marL="432000" indent="0">
              <a:spcBef>
                <a:spcPts val="1417"/>
              </a:spcBef>
              <a:buNone/>
            </a:pPr>
            <a:r>
              <a:rPr b="0" lang="en-US" sz="3200" spc="-1" strike="noStrike">
                <a:solidFill>
                  <a:srgbClr val="000000"/>
                </a:solidFill>
                <a:latin typeface="Arial"/>
              </a:rPr>
              <a:t>#include &lt;stdio.h&gt;</a:t>
            </a:r>
            <a:endParaRPr b="0" lang="en-US" sz="3200" spc="-1" strike="noStrike">
              <a:solidFill>
                <a:srgbClr val="000000"/>
              </a:solidFill>
              <a:latin typeface="Arial"/>
            </a:endParaRPr>
          </a:p>
          <a:p>
            <a:pPr marL="432000" indent="0">
              <a:spcBef>
                <a:spcPts val="1417"/>
              </a:spcBef>
              <a:buNone/>
            </a:pPr>
            <a:endParaRPr b="0" lang="en-US" sz="3200" spc="-1" strike="noStrike">
              <a:solidFill>
                <a:srgbClr val="000000"/>
              </a:solidFill>
              <a:latin typeface="Arial"/>
            </a:endParaRPr>
          </a:p>
          <a:p>
            <a:pPr marL="432000" indent="0">
              <a:spcBef>
                <a:spcPts val="1417"/>
              </a:spcBef>
              <a:buNone/>
            </a:pPr>
            <a:r>
              <a:rPr b="0" lang="en-US" sz="3200" spc="-1" strike="noStrike">
                <a:solidFill>
                  <a:srgbClr val="000000"/>
                </a:solidFill>
                <a:latin typeface="Arial"/>
              </a:rPr>
              <a:t>void main(int argc, char *argv[], char *envp[]) </a:t>
            </a:r>
            <a:endParaRPr b="0" lang="en-US" sz="3200" spc="-1" strike="noStrike">
              <a:solidFill>
                <a:srgbClr val="000000"/>
              </a:solidFill>
              <a:latin typeface="Arial"/>
            </a:endParaRPr>
          </a:p>
          <a:p>
            <a:pPr marL="432000" indent="0">
              <a:spcBef>
                <a:spcPts val="1417"/>
              </a:spcBef>
              <a:buNone/>
            </a:pPr>
            <a:r>
              <a:rPr b="0" lang="en-US" sz="3200" spc="-1" strike="noStrike">
                <a:solidFill>
                  <a:srgbClr val="000000"/>
                </a:solidFill>
                <a:latin typeface="Arial"/>
              </a:rPr>
              <a:t>{</a:t>
            </a:r>
            <a:endParaRPr b="0" lang="en-US" sz="3200" spc="-1" strike="noStrike">
              <a:solidFill>
                <a:srgbClr val="000000"/>
              </a:solidFill>
              <a:latin typeface="Arial"/>
            </a:endParaRPr>
          </a:p>
          <a:p>
            <a:pPr marL="432000" indent="0">
              <a:spcBef>
                <a:spcPts val="1417"/>
              </a:spcBef>
              <a:buNone/>
            </a:pPr>
            <a:r>
              <a:rPr b="0" lang="en-US" sz="3200" spc="-1" strike="noStrike">
                <a:solidFill>
                  <a:srgbClr val="000000"/>
                </a:solidFill>
                <a:latin typeface="Arial"/>
              </a:rPr>
              <a:t>    </a:t>
            </a:r>
            <a:r>
              <a:rPr b="0" lang="en-US" sz="3200" spc="-1" strike="noStrike">
                <a:solidFill>
                  <a:srgbClr val="000000"/>
                </a:solidFill>
                <a:latin typeface="Arial"/>
              </a:rPr>
              <a:t>printf("hello, world!");</a:t>
            </a:r>
            <a:endParaRPr b="0" lang="en-US" sz="3200" spc="-1" strike="noStrike">
              <a:solidFill>
                <a:srgbClr val="000000"/>
              </a:solidFill>
              <a:latin typeface="Arial"/>
            </a:endParaRPr>
          </a:p>
          <a:p>
            <a:pPr marL="432000" indent="0">
              <a:spcBef>
                <a:spcPts val="1417"/>
              </a:spcBef>
              <a:buNone/>
            </a:pPr>
            <a:r>
              <a:rPr b="0" lang="en-US" sz="3200" spc="-1" strike="noStrike">
                <a:solidFill>
                  <a:srgbClr val="000000"/>
                </a:solidFill>
                <a:latin typeface="Arial"/>
              </a:rPr>
              <a:t>}</a:t>
            </a:r>
            <a:endParaRPr b="0" lang="en-US" sz="3200" spc="-1" strike="noStrike">
              <a:solidFill>
                <a:srgbClr val="000000"/>
              </a:solidFill>
              <a:latin typeface="Arial"/>
            </a:endParaRPr>
          </a:p>
        </p:txBody>
      </p:sp>
      <p:sp>
        <p:nvSpPr>
          <p:cNvPr id="475" name="PlaceHolder 3"/>
          <p:cNvSpPr>
            <a:spLocks noGrp="1"/>
          </p:cNvSpPr>
          <p:nvPr>
            <p:ph/>
          </p:nvPr>
        </p:nvSpPr>
        <p:spPr>
          <a:xfrm>
            <a:off x="8686800" y="2514600"/>
            <a:ext cx="3200400" cy="4114800"/>
          </a:xfrm>
          <a:prstGeom prst="rect">
            <a:avLst/>
          </a:prstGeom>
          <a:noFill/>
          <a:ln w="12600">
            <a:noFill/>
          </a:ln>
        </p:spPr>
        <p:txBody>
          <a:bodyPr anchor="t">
            <a:normAutofit fontScale="40000"/>
          </a:bodyPr>
          <a:p>
            <a:pPr marL="432000" indent="0">
              <a:spcBef>
                <a:spcPts val="1417"/>
              </a:spcBef>
              <a:buNone/>
            </a:pPr>
            <a:r>
              <a:rPr b="0" lang="en-US" sz="3200" spc="-1" strike="noStrike">
                <a:solidFill>
                  <a:srgbClr val="000000"/>
                </a:solidFill>
                <a:latin typeface="Arial"/>
              </a:rPr>
              <a:t>.LC0:</a:t>
            </a:r>
            <a:endParaRPr b="0" lang="en-US" sz="3200" spc="-1" strike="noStrike">
              <a:solidFill>
                <a:srgbClr val="000000"/>
              </a:solidFill>
              <a:latin typeface="Arial"/>
            </a:endParaRPr>
          </a:p>
          <a:p>
            <a:pPr marL="432000" indent="0">
              <a:spcBef>
                <a:spcPts val="1417"/>
              </a:spcBef>
              <a:buNone/>
            </a:pPr>
            <a:r>
              <a:rPr b="0" lang="en-US" sz="3200" spc="-1" strike="noStrike">
                <a:solidFill>
                  <a:srgbClr val="000000"/>
                </a:solidFill>
                <a:latin typeface="Arial"/>
              </a:rPr>
              <a:t>  </a:t>
            </a:r>
            <a:r>
              <a:rPr b="0" lang="en-US" sz="3200" spc="-1" strike="noStrike">
                <a:solidFill>
                  <a:srgbClr val="000000"/>
                </a:solidFill>
                <a:latin typeface="Arial"/>
              </a:rPr>
              <a:t>.string "hello, world!"</a:t>
            </a:r>
            <a:endParaRPr b="0" lang="en-US" sz="3200" spc="-1" strike="noStrike">
              <a:solidFill>
                <a:srgbClr val="000000"/>
              </a:solidFill>
              <a:latin typeface="Arial"/>
            </a:endParaRPr>
          </a:p>
          <a:p>
            <a:pPr marL="432000" indent="0">
              <a:spcBef>
                <a:spcPts val="1417"/>
              </a:spcBef>
              <a:buNone/>
            </a:pPr>
            <a:r>
              <a:rPr b="0" lang="en-US" sz="3200" spc="-1" strike="noStrike">
                <a:solidFill>
                  <a:srgbClr val="000000"/>
                </a:solidFill>
                <a:latin typeface="Arial"/>
              </a:rPr>
              <a:t>main:</a:t>
            </a:r>
            <a:endParaRPr b="0" lang="en-US" sz="3200" spc="-1" strike="noStrike">
              <a:solidFill>
                <a:srgbClr val="000000"/>
              </a:solidFill>
              <a:latin typeface="Arial"/>
            </a:endParaRPr>
          </a:p>
          <a:p>
            <a:pPr marL="432000" indent="0">
              <a:spcBef>
                <a:spcPts val="1417"/>
              </a:spcBef>
              <a:buNone/>
            </a:pPr>
            <a:r>
              <a:rPr b="0" lang="en-US" sz="3200" spc="-1" strike="noStrike">
                <a:solidFill>
                  <a:srgbClr val="000000"/>
                </a:solidFill>
                <a:latin typeface="Arial"/>
              </a:rPr>
              <a:t>pushq %rbp</a:t>
            </a:r>
            <a:endParaRPr b="0" lang="en-US" sz="3200" spc="-1" strike="noStrike">
              <a:solidFill>
                <a:srgbClr val="000000"/>
              </a:solidFill>
              <a:latin typeface="Arial"/>
            </a:endParaRPr>
          </a:p>
          <a:p>
            <a:pPr marL="432000" indent="0">
              <a:spcBef>
                <a:spcPts val="1417"/>
              </a:spcBef>
              <a:buNone/>
            </a:pPr>
            <a:r>
              <a:rPr b="0" lang="en-US" sz="3200" spc="-1" strike="noStrike">
                <a:solidFill>
                  <a:srgbClr val="000000"/>
                </a:solidFill>
                <a:latin typeface="Arial"/>
              </a:rPr>
              <a:t>movq %rsp, %rbp</a:t>
            </a:r>
            <a:endParaRPr b="0" lang="en-US" sz="3200" spc="-1" strike="noStrike">
              <a:solidFill>
                <a:srgbClr val="000000"/>
              </a:solidFill>
              <a:latin typeface="Arial"/>
            </a:endParaRPr>
          </a:p>
          <a:p>
            <a:pPr marL="432000" indent="0">
              <a:spcBef>
                <a:spcPts val="1417"/>
              </a:spcBef>
              <a:buNone/>
            </a:pPr>
            <a:r>
              <a:rPr b="0" lang="en-US" sz="3200" spc="-1" strike="noStrike">
                <a:solidFill>
                  <a:srgbClr val="000000"/>
                </a:solidFill>
                <a:latin typeface="Arial"/>
              </a:rPr>
              <a:t>subq $32, %rsp</a:t>
            </a:r>
            <a:endParaRPr b="0" lang="en-US" sz="3200" spc="-1" strike="noStrike">
              <a:solidFill>
                <a:srgbClr val="000000"/>
              </a:solidFill>
              <a:latin typeface="Arial"/>
            </a:endParaRPr>
          </a:p>
          <a:p>
            <a:pPr marL="432000" indent="0">
              <a:spcBef>
                <a:spcPts val="1417"/>
              </a:spcBef>
              <a:buNone/>
            </a:pPr>
            <a:r>
              <a:rPr b="0" lang="en-US" sz="3200" spc="-1" strike="noStrike">
                <a:solidFill>
                  <a:srgbClr val="000000"/>
                </a:solidFill>
                <a:latin typeface="Arial"/>
              </a:rPr>
              <a:t>movl %edi, -4(%rbp)</a:t>
            </a:r>
            <a:endParaRPr b="0" lang="en-US" sz="3200" spc="-1" strike="noStrike">
              <a:solidFill>
                <a:srgbClr val="000000"/>
              </a:solidFill>
              <a:latin typeface="Arial"/>
            </a:endParaRPr>
          </a:p>
          <a:p>
            <a:pPr marL="432000" indent="0">
              <a:spcBef>
                <a:spcPts val="1417"/>
              </a:spcBef>
              <a:buNone/>
            </a:pPr>
            <a:r>
              <a:rPr b="0" lang="en-US" sz="3200" spc="-1" strike="noStrike">
                <a:solidFill>
                  <a:srgbClr val="000000"/>
                </a:solidFill>
                <a:latin typeface="Arial"/>
              </a:rPr>
              <a:t>movq %rsi, -16(%rbp)</a:t>
            </a:r>
            <a:endParaRPr b="0" lang="en-US" sz="3200" spc="-1" strike="noStrike">
              <a:solidFill>
                <a:srgbClr val="000000"/>
              </a:solidFill>
              <a:latin typeface="Arial"/>
            </a:endParaRPr>
          </a:p>
          <a:p>
            <a:pPr marL="432000" indent="0">
              <a:spcBef>
                <a:spcPts val="1417"/>
              </a:spcBef>
              <a:buNone/>
            </a:pPr>
            <a:r>
              <a:rPr b="0" lang="en-US" sz="3200" spc="-1" strike="noStrike">
                <a:solidFill>
                  <a:srgbClr val="000000"/>
                </a:solidFill>
                <a:latin typeface="Arial"/>
              </a:rPr>
              <a:t>movq %rdx, -24(%rbp)</a:t>
            </a:r>
            <a:endParaRPr b="0" lang="en-US" sz="3200" spc="-1" strike="noStrike">
              <a:solidFill>
                <a:srgbClr val="000000"/>
              </a:solidFill>
              <a:latin typeface="Arial"/>
            </a:endParaRPr>
          </a:p>
          <a:p>
            <a:pPr marL="432000" indent="0">
              <a:spcBef>
                <a:spcPts val="1417"/>
              </a:spcBef>
              <a:buNone/>
            </a:pPr>
            <a:r>
              <a:rPr b="0" lang="en-US" sz="3200" spc="-1" strike="noStrike">
                <a:solidFill>
                  <a:srgbClr val="000000"/>
                </a:solidFill>
                <a:latin typeface="Arial"/>
              </a:rPr>
              <a:t>movl $.LC0, %edi</a:t>
            </a:r>
            <a:endParaRPr b="0" lang="en-US" sz="3200" spc="-1" strike="noStrike">
              <a:solidFill>
                <a:srgbClr val="000000"/>
              </a:solidFill>
              <a:latin typeface="Arial"/>
            </a:endParaRPr>
          </a:p>
          <a:p>
            <a:pPr marL="432000" indent="0">
              <a:spcBef>
                <a:spcPts val="1417"/>
              </a:spcBef>
              <a:buNone/>
            </a:pPr>
            <a:r>
              <a:rPr b="0" lang="en-US" sz="3200" spc="-1" strike="noStrike">
                <a:solidFill>
                  <a:srgbClr val="000000"/>
                </a:solidFill>
                <a:latin typeface="Arial"/>
              </a:rPr>
              <a:t>movl $0, %eax</a:t>
            </a:r>
            <a:endParaRPr b="0" lang="en-US" sz="3200" spc="-1" strike="noStrike">
              <a:solidFill>
                <a:srgbClr val="000000"/>
              </a:solidFill>
              <a:latin typeface="Arial"/>
            </a:endParaRPr>
          </a:p>
          <a:p>
            <a:pPr marL="432000" indent="0">
              <a:spcBef>
                <a:spcPts val="1417"/>
              </a:spcBef>
              <a:buNone/>
            </a:pPr>
            <a:r>
              <a:rPr b="0" lang="en-US" sz="3200" spc="-1" strike="noStrike">
                <a:solidFill>
                  <a:srgbClr val="000000"/>
                </a:solidFill>
                <a:latin typeface="Arial"/>
              </a:rPr>
              <a:t>call printf</a:t>
            </a:r>
            <a:endParaRPr b="0" lang="en-US" sz="3200" spc="-1" strike="noStrike">
              <a:solidFill>
                <a:srgbClr val="000000"/>
              </a:solidFill>
              <a:latin typeface="Arial"/>
            </a:endParaRPr>
          </a:p>
          <a:p>
            <a:pPr marL="432000" indent="0">
              <a:spcBef>
                <a:spcPts val="1417"/>
              </a:spcBef>
              <a:buNone/>
            </a:pPr>
            <a:r>
              <a:rPr b="0" lang="en-US" sz="3200" spc="-1" strike="noStrike">
                <a:solidFill>
                  <a:srgbClr val="000000"/>
                </a:solidFill>
                <a:latin typeface="Arial"/>
              </a:rPr>
              <a:t>nop</a:t>
            </a:r>
            <a:endParaRPr b="0" lang="en-US" sz="3200" spc="-1" strike="noStrike">
              <a:solidFill>
                <a:srgbClr val="000000"/>
              </a:solidFill>
              <a:latin typeface="Arial"/>
            </a:endParaRPr>
          </a:p>
          <a:p>
            <a:pPr marL="432000" indent="0">
              <a:spcBef>
                <a:spcPts val="1417"/>
              </a:spcBef>
              <a:buNone/>
            </a:pPr>
            <a:r>
              <a:rPr b="0" lang="en-US" sz="3200" spc="-1" strike="noStrike">
                <a:solidFill>
                  <a:srgbClr val="000000"/>
                </a:solidFill>
                <a:latin typeface="Arial"/>
              </a:rPr>
              <a:t>leave</a:t>
            </a:r>
            <a:endParaRPr b="0" lang="en-US" sz="3200" spc="-1" strike="noStrike">
              <a:solidFill>
                <a:srgbClr val="000000"/>
              </a:solidFill>
              <a:latin typeface="Arial"/>
            </a:endParaRPr>
          </a:p>
          <a:p>
            <a:pPr marL="432000" indent="0">
              <a:spcBef>
                <a:spcPts val="1417"/>
              </a:spcBef>
              <a:buNone/>
            </a:pPr>
            <a:r>
              <a:rPr b="0" lang="en-US" sz="3200" spc="-1" strike="noStrike">
                <a:solidFill>
                  <a:srgbClr val="000000"/>
                </a:solidFill>
                <a:latin typeface="Arial"/>
              </a:rPr>
              <a:t>ret</a:t>
            </a:r>
            <a:endParaRPr b="0" lang="en-US" sz="3200" spc="-1" strike="noStrike">
              <a:solidFill>
                <a:srgbClr val="000000"/>
              </a:solidFill>
              <a:latin typeface="Arial"/>
            </a:endParaRPr>
          </a:p>
        </p:txBody>
      </p:sp>
      <p:pic>
        <p:nvPicPr>
          <p:cNvPr id="476" name="" descr=""/>
          <p:cNvPicPr/>
          <p:nvPr/>
        </p:nvPicPr>
        <p:blipFill>
          <a:blip r:embed="rId1"/>
          <a:stretch/>
        </p:blipFill>
        <p:spPr>
          <a:xfrm>
            <a:off x="228600" y="3200400"/>
            <a:ext cx="3603240" cy="2561040"/>
          </a:xfrm>
          <a:prstGeom prst="rect">
            <a:avLst/>
          </a:prstGeom>
          <a:ln w="0">
            <a:noFill/>
          </a:ln>
        </p:spPr>
      </p:pic>
      <p:sp>
        <p:nvSpPr>
          <p:cNvPr id="477" name=""/>
          <p:cNvSpPr txBox="1"/>
          <p:nvPr/>
        </p:nvSpPr>
        <p:spPr>
          <a:xfrm>
            <a:off x="11428920" y="6430680"/>
            <a:ext cx="1221480" cy="427320"/>
          </a:xfrm>
          <a:prstGeom prst="rect">
            <a:avLst/>
          </a:prstGeom>
          <a:noFill/>
          <a:ln w="0">
            <a:noFill/>
          </a:ln>
        </p:spPr>
        <p:txBody>
          <a:bodyPr lIns="90000" rIns="90000" tIns="45000" bIns="45000" anchor="t">
            <a:noAutofit/>
          </a:bodyPr>
          <a:p>
            <a:fld id="{D459F066-1960-448C-AF69-D4C4115800E2}" type="slidenum">
              <a:rPr b="0" lang="en-US" sz="1800" spc="-1" strike="noStrike">
                <a:solidFill>
                  <a:srgbClr val="000000"/>
                </a:solidFill>
                <a:latin typeface="Arial"/>
              </a:rPr>
              <a:t>&lt;number&gt;</a:t>
            </a:fld>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8" name="PlaceHolder 1"/>
          <p:cNvSpPr>
            <a:spLocks noGrp="1"/>
          </p:cNvSpPr>
          <p:nvPr>
            <p:ph type="title"/>
          </p:nvPr>
        </p:nvSpPr>
        <p:spPr>
          <a:xfrm>
            <a:off x="521280" y="1536120"/>
            <a:ext cx="6876360" cy="640080"/>
          </a:xfrm>
          <a:prstGeom prst="rect">
            <a:avLst/>
          </a:prstGeom>
          <a:noFill/>
          <a:ln w="12600">
            <a:noFill/>
          </a:ln>
        </p:spPr>
        <p:txBody>
          <a:bodyPr anchor="ctr">
            <a:normAutofit fontScale="69000"/>
          </a:bodyPr>
          <a:p>
            <a:pPr indent="0">
              <a:lnSpc>
                <a:spcPct val="90000"/>
              </a:lnSpc>
              <a:buNone/>
            </a:pPr>
            <a:r>
              <a:rPr b="1" lang="en-US" sz="3600" spc="-1" strike="noStrike">
                <a:solidFill>
                  <a:srgbClr val="000000"/>
                </a:solidFill>
                <a:latin typeface="Segoe UI Light"/>
              </a:rPr>
              <a:t>Why learning how to program is hard</a:t>
            </a:r>
            <a:endParaRPr b="0" lang="en-US" sz="3600" spc="-1" strike="noStrike">
              <a:solidFill>
                <a:srgbClr val="000000"/>
              </a:solidFill>
              <a:latin typeface="Arial"/>
            </a:endParaRPr>
          </a:p>
        </p:txBody>
      </p:sp>
      <p:sp>
        <p:nvSpPr>
          <p:cNvPr id="479" name="PlaceHolder 2"/>
          <p:cNvSpPr>
            <a:spLocks noGrp="1"/>
          </p:cNvSpPr>
          <p:nvPr>
            <p:ph/>
          </p:nvPr>
        </p:nvSpPr>
        <p:spPr>
          <a:xfrm>
            <a:off x="604440" y="2560320"/>
            <a:ext cx="10983240" cy="3609000"/>
          </a:xfrm>
          <a:prstGeom prst="rect">
            <a:avLst/>
          </a:prstGeom>
          <a:noFill/>
          <a:ln w="12600">
            <a:noFill/>
          </a:ln>
        </p:spPr>
        <p:txBody>
          <a:bodyPr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Programming languages should come last</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Text should be used less</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Specific skills and intuition should be developed early</a:t>
            </a:r>
            <a:endParaRPr b="0" lang="en-US" sz="3200" spc="-1" strike="noStrike">
              <a:solidFill>
                <a:srgbClr val="000000"/>
              </a:solidFill>
              <a:latin typeface="Arial"/>
            </a:endParaRPr>
          </a:p>
        </p:txBody>
      </p:sp>
      <p:sp>
        <p:nvSpPr>
          <p:cNvPr id="480" name="Slide Number Placeholder 8"/>
          <p:cNvSpPr txBox="1"/>
          <p:nvPr/>
        </p:nvSpPr>
        <p:spPr>
          <a:xfrm>
            <a:off x="8844480" y="6310080"/>
            <a:ext cx="2743200" cy="365040"/>
          </a:xfrm>
          <a:prstGeom prst="rect">
            <a:avLst/>
          </a:prstGeom>
          <a:noFill/>
          <a:ln w="0">
            <a:noFill/>
          </a:ln>
        </p:spPr>
        <p:txBody>
          <a:bodyPr anchor="ctr">
            <a:noAutofit/>
          </a:bodyPr>
          <a:p>
            <a:pPr algn="r">
              <a:lnSpc>
                <a:spcPct val="100000"/>
              </a:lnSpc>
            </a:pPr>
            <a:fld id="{DF24E747-F28A-4D3F-98EA-5BBC43DA645B}" type="slidenum">
              <a:rPr b="0" lang="en-US" sz="1200" spc="-1" strike="noStrike">
                <a:solidFill>
                  <a:srgbClr val="898989"/>
                </a:solidFill>
                <a:latin typeface="Segoe UI"/>
              </a:rPr>
              <a:t>&lt;number&gt;</a:t>
            </a:fld>
            <a:endParaRPr b="0" lang="en-US" sz="1200" spc="-1" strike="noStrike">
              <a:solidFill>
                <a:srgbClr val="000000"/>
              </a:solidFill>
              <a:latin typeface="Arial"/>
            </a:endParaRPr>
          </a:p>
        </p:txBody>
      </p:sp>
      <p:sp>
        <p:nvSpPr>
          <p:cNvPr id="481" name=""/>
          <p:cNvSpPr txBox="1"/>
          <p:nvPr/>
        </p:nvSpPr>
        <p:spPr>
          <a:xfrm>
            <a:off x="11429280" y="6431040"/>
            <a:ext cx="1221480" cy="427320"/>
          </a:xfrm>
          <a:prstGeom prst="rect">
            <a:avLst/>
          </a:prstGeom>
          <a:noFill/>
          <a:ln w="0">
            <a:noFill/>
          </a:ln>
        </p:spPr>
        <p:txBody>
          <a:bodyPr lIns="90000" rIns="90000" tIns="45000" bIns="45000" anchor="t">
            <a:noAutofit/>
          </a:bodyPr>
          <a:p>
            <a:fld id="{364F9928-A30B-4082-815F-9CBAAD6884EC}" type="slidenum">
              <a:rPr b="0" lang="en-US" sz="1800" spc="-1" strike="noStrike">
                <a:solidFill>
                  <a:srgbClr val="000000"/>
                </a:solidFill>
                <a:latin typeface="Arial"/>
              </a:rPr>
              <a:t>&lt;number&gt;</a:t>
            </a:fld>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2" name="PlaceHolder 1"/>
          <p:cNvSpPr>
            <a:spLocks noGrp="1"/>
          </p:cNvSpPr>
          <p:nvPr>
            <p:ph type="title"/>
          </p:nvPr>
        </p:nvSpPr>
        <p:spPr>
          <a:xfrm>
            <a:off x="604440" y="448560"/>
            <a:ext cx="10983240" cy="747720"/>
          </a:xfrm>
          <a:prstGeom prst="rect">
            <a:avLst/>
          </a:prstGeom>
          <a:noFill/>
          <a:ln w="12600">
            <a:noFill/>
          </a:ln>
        </p:spPr>
        <p:txBody>
          <a:bodyPr anchor="ctr">
            <a:normAutofit fontScale="97000"/>
          </a:bodyPr>
          <a:p>
            <a:pPr indent="0" algn="ctr">
              <a:buNone/>
            </a:pPr>
            <a:r>
              <a:rPr b="0" lang="en-US" sz="4400" spc="-1" strike="noStrike">
                <a:solidFill>
                  <a:srgbClr val="000000"/>
                </a:solidFill>
                <a:latin typeface="Arial"/>
              </a:rPr>
              <a:t>Programming languages</a:t>
            </a:r>
            <a:endParaRPr b="0" lang="en-US" sz="4400" spc="-1" strike="noStrike">
              <a:solidFill>
                <a:srgbClr val="000000"/>
              </a:solidFill>
              <a:latin typeface="Arial"/>
            </a:endParaRPr>
          </a:p>
        </p:txBody>
      </p:sp>
      <p:sp>
        <p:nvSpPr>
          <p:cNvPr id="483" name="PlaceHolder 2"/>
          <p:cNvSpPr>
            <a:spLocks noGrp="1"/>
          </p:cNvSpPr>
          <p:nvPr>
            <p:ph/>
          </p:nvPr>
        </p:nvSpPr>
        <p:spPr>
          <a:xfrm>
            <a:off x="4114800" y="2971800"/>
            <a:ext cx="3886200" cy="1143000"/>
          </a:xfrm>
          <a:prstGeom prst="rect">
            <a:avLst/>
          </a:prstGeom>
          <a:noFill/>
          <a:ln w="12600">
            <a:noFill/>
          </a:ln>
        </p:spPr>
        <p:txBody>
          <a:bodyPr anchor="t">
            <a:normAutofit/>
          </a:bodyPr>
          <a:p>
            <a:pPr marL="432000" indent="0" algn="ctr">
              <a:spcBef>
                <a:spcPts val="1417"/>
              </a:spcBef>
              <a:buNone/>
            </a:pPr>
            <a:r>
              <a:rPr b="1" lang="en-US" sz="6000" spc="-1" strike="noStrike">
                <a:solidFill>
                  <a:srgbClr val="000000"/>
                </a:solidFill>
                <a:latin typeface="Arial"/>
              </a:rPr>
              <a:t>3 + x = 5​</a:t>
            </a:r>
            <a:endParaRPr b="0" lang="en-US" sz="6000" spc="-1" strike="noStrike">
              <a:solidFill>
                <a:srgbClr val="000000"/>
              </a:solidFill>
              <a:latin typeface="Arial"/>
            </a:endParaRPr>
          </a:p>
        </p:txBody>
      </p:sp>
      <p:sp>
        <p:nvSpPr>
          <p:cNvPr id="484" name=""/>
          <p:cNvSpPr txBox="1"/>
          <p:nvPr/>
        </p:nvSpPr>
        <p:spPr>
          <a:xfrm>
            <a:off x="11429640" y="6431400"/>
            <a:ext cx="1221480" cy="427320"/>
          </a:xfrm>
          <a:prstGeom prst="rect">
            <a:avLst/>
          </a:prstGeom>
          <a:noFill/>
          <a:ln w="0">
            <a:noFill/>
          </a:ln>
        </p:spPr>
        <p:txBody>
          <a:bodyPr lIns="90000" rIns="90000" tIns="45000" bIns="45000" anchor="t">
            <a:noAutofit/>
          </a:bodyPr>
          <a:p>
            <a:fld id="{751351CB-D69F-4121-A399-61C4BD5B8060}" type="slidenum">
              <a:rPr b="0" lang="en-US" sz="1800" spc="-1" strike="noStrike">
                <a:solidFill>
                  <a:srgbClr val="000000"/>
                </a:solidFill>
                <a:latin typeface="Arial"/>
              </a:rPr>
              <a:t>&lt;number&gt;</a:t>
            </a:fld>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5" name="PlaceHolder 1"/>
          <p:cNvSpPr>
            <a:spLocks noGrp="1"/>
          </p:cNvSpPr>
          <p:nvPr>
            <p:ph type="title"/>
          </p:nvPr>
        </p:nvSpPr>
        <p:spPr>
          <a:xfrm>
            <a:off x="604440" y="448560"/>
            <a:ext cx="10983240" cy="747720"/>
          </a:xfrm>
          <a:prstGeom prst="rect">
            <a:avLst/>
          </a:prstGeom>
          <a:noFill/>
          <a:ln w="12600">
            <a:noFill/>
          </a:ln>
        </p:spPr>
        <p:txBody>
          <a:bodyPr anchor="ctr">
            <a:normAutofit fontScale="97000"/>
          </a:bodyPr>
          <a:p>
            <a:pPr indent="0" algn="ctr">
              <a:buNone/>
            </a:pPr>
            <a:r>
              <a:rPr b="0" lang="en-US" sz="4400" spc="-1" strike="noStrike">
                <a:solidFill>
                  <a:srgbClr val="000000"/>
                </a:solidFill>
                <a:latin typeface="Arial"/>
              </a:rPr>
              <a:t>Programming languages</a:t>
            </a:r>
            <a:endParaRPr b="0" lang="en-US" sz="4400" spc="-1" strike="noStrike">
              <a:solidFill>
                <a:srgbClr val="000000"/>
              </a:solidFill>
              <a:latin typeface="Arial"/>
            </a:endParaRPr>
          </a:p>
        </p:txBody>
      </p:sp>
      <p:sp>
        <p:nvSpPr>
          <p:cNvPr id="486" name=""/>
          <p:cNvSpPr txBox="1"/>
          <p:nvPr/>
        </p:nvSpPr>
        <p:spPr>
          <a:xfrm>
            <a:off x="11429280" y="6431040"/>
            <a:ext cx="1221480" cy="427320"/>
          </a:xfrm>
          <a:prstGeom prst="rect">
            <a:avLst/>
          </a:prstGeom>
          <a:noFill/>
          <a:ln w="0">
            <a:noFill/>
          </a:ln>
        </p:spPr>
        <p:txBody>
          <a:bodyPr lIns="90000" rIns="90000" tIns="45000" bIns="45000" anchor="t">
            <a:noAutofit/>
          </a:bodyPr>
          <a:p>
            <a:fld id="{1FBCC840-3986-42C8-B1C7-0509CB601C83}" type="slidenum">
              <a:rPr b="0" lang="en-US" sz="1800" spc="-1" strike="noStrike">
                <a:solidFill>
                  <a:srgbClr val="000000"/>
                </a:solidFill>
                <a:latin typeface="Arial"/>
              </a:rPr>
              <a:t>&lt;number&gt;</a:t>
            </a:fld>
            <a:endParaRPr b="0" lang="en-US" sz="1800" spc="-1" strike="noStrike">
              <a:solidFill>
                <a:srgbClr val="000000"/>
              </a:solidFill>
              <a:latin typeface="Arial"/>
            </a:endParaRPr>
          </a:p>
        </p:txBody>
      </p:sp>
      <p:sp>
        <p:nvSpPr>
          <p:cNvPr id="487" name="PlaceHolder 2"/>
          <p:cNvSpPr>
            <a:spLocks noGrp="1"/>
          </p:cNvSpPr>
          <p:nvPr>
            <p:ph/>
          </p:nvPr>
        </p:nvSpPr>
        <p:spPr>
          <a:xfrm>
            <a:off x="457200" y="1828800"/>
            <a:ext cx="11201400" cy="685800"/>
          </a:xfrm>
          <a:prstGeom prst="rect">
            <a:avLst/>
          </a:prstGeom>
          <a:noFill/>
          <a:ln w="12600">
            <a:noFill/>
          </a:ln>
        </p:spPr>
        <p:txBody>
          <a:bodyPr anchor="t">
            <a:normAutofit fontScale="97000"/>
          </a:bodyPr>
          <a:p>
            <a:pPr marL="432000" indent="0" algn="just">
              <a:spcBef>
                <a:spcPts val="1417"/>
              </a:spcBef>
              <a:buNone/>
            </a:pPr>
            <a:r>
              <a:rPr b="1" lang="en-US" sz="4000" spc="-1" strike="noStrike">
                <a:solidFill>
                  <a:srgbClr val="000000"/>
                </a:solidFill>
                <a:latin typeface="Arial"/>
              </a:rPr>
              <a:t>Python → C → Assembly → Machine code</a:t>
            </a:r>
            <a:endParaRPr b="0" lang="en-US" sz="4000" spc="-1" strike="noStrike">
              <a:solidFill>
                <a:srgbClr val="000000"/>
              </a:solidFill>
              <a:latin typeface="Arial"/>
            </a:endParaRPr>
          </a:p>
        </p:txBody>
      </p:sp>
      <p:sp>
        <p:nvSpPr>
          <p:cNvPr id="488" name="PlaceHolder 3"/>
          <p:cNvSpPr>
            <a:spLocks noGrp="1"/>
          </p:cNvSpPr>
          <p:nvPr>
            <p:ph/>
          </p:nvPr>
        </p:nvSpPr>
        <p:spPr>
          <a:xfrm>
            <a:off x="457200" y="3200400"/>
            <a:ext cx="11201400" cy="914400"/>
          </a:xfrm>
          <a:prstGeom prst="rect">
            <a:avLst/>
          </a:prstGeom>
          <a:noFill/>
          <a:ln w="12600">
            <a:noFill/>
          </a:ln>
        </p:spPr>
        <p:txBody>
          <a:bodyPr anchor="t">
            <a:normAutofit fontScale="74000"/>
          </a:bodyPr>
          <a:p>
            <a:pPr marL="432000" indent="0" algn="just">
              <a:spcBef>
                <a:spcPts val="1417"/>
              </a:spcBef>
              <a:buNone/>
            </a:pPr>
            <a:r>
              <a:rPr b="1" lang="en-US" sz="4000" spc="-1" strike="noStrike">
                <a:solidFill>
                  <a:srgbClr val="000000"/>
                </a:solidFill>
                <a:latin typeface="Arial"/>
              </a:rPr>
              <a:t>Data-oriented &gt; Object-oriented &gt; Functional &gt; Structured</a:t>
            </a:r>
            <a:endParaRPr b="0" lang="en-US" sz="4000" spc="-1" strike="noStrike">
              <a:solidFill>
                <a:srgbClr val="000000"/>
              </a:solidFill>
              <a:latin typeface="Arial"/>
            </a:endParaRPr>
          </a:p>
        </p:txBody>
      </p:sp>
      <p:sp>
        <p:nvSpPr>
          <p:cNvPr id="489" name="PlaceHolder 4"/>
          <p:cNvSpPr>
            <a:spLocks noGrp="1"/>
          </p:cNvSpPr>
          <p:nvPr>
            <p:ph/>
          </p:nvPr>
        </p:nvSpPr>
        <p:spPr>
          <a:xfrm>
            <a:off x="3429000" y="4343400"/>
            <a:ext cx="5486400" cy="2057400"/>
          </a:xfrm>
          <a:prstGeom prst="rect">
            <a:avLst/>
          </a:prstGeom>
          <a:noFill/>
          <a:ln w="12600">
            <a:noFill/>
          </a:ln>
        </p:spPr>
        <p:txBody>
          <a:bodyPr anchor="t">
            <a:normAutofit fontScale="89000"/>
          </a:bodyPr>
          <a:p>
            <a:pPr marL="432000" indent="0" algn="ctr">
              <a:spcBef>
                <a:spcPts val="1417"/>
              </a:spcBef>
              <a:buNone/>
            </a:pPr>
            <a:r>
              <a:rPr b="1" lang="en-US" sz="4000" spc="-1" strike="noStrike">
                <a:solidFill>
                  <a:srgbClr val="000000"/>
                </a:solidFill>
                <a:latin typeface="Arial"/>
              </a:rPr>
              <a:t>x = j if a &gt; b else k</a:t>
            </a:r>
            <a:endParaRPr b="0" lang="en-US" sz="4000" spc="-1" strike="noStrike">
              <a:solidFill>
                <a:srgbClr val="000000"/>
              </a:solidFill>
              <a:latin typeface="Arial"/>
            </a:endParaRPr>
          </a:p>
          <a:p>
            <a:pPr marL="432000" indent="0" algn="ctr">
              <a:spcBef>
                <a:spcPts val="1417"/>
              </a:spcBef>
              <a:buNone/>
            </a:pPr>
            <a:r>
              <a:rPr b="1" lang="en-US" sz="4000" spc="-1" strike="noStrike">
                <a:solidFill>
                  <a:srgbClr val="000000"/>
                </a:solidFill>
                <a:latin typeface="Arial"/>
              </a:rPr>
              <a:t>x = a &gt; b → j, k</a:t>
            </a:r>
            <a:endParaRPr b="0" lang="en-US" sz="4000" spc="-1" strike="noStrike">
              <a:solidFill>
                <a:srgbClr val="000000"/>
              </a:solidFill>
              <a:latin typeface="Arial"/>
            </a:endParaRPr>
          </a:p>
          <a:p>
            <a:pPr marL="432000" indent="0" algn="ctr">
              <a:spcBef>
                <a:spcPts val="1417"/>
              </a:spcBef>
              <a:buNone/>
            </a:pPr>
            <a:r>
              <a:rPr b="1" lang="en-US" sz="4000" spc="-1" strike="noStrike">
                <a:solidFill>
                  <a:srgbClr val="000000"/>
                </a:solidFill>
                <a:latin typeface="Arial"/>
              </a:rPr>
              <a:t>int x = (a &gt; b) ? j : k;</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0" name="PlaceHolder 1"/>
          <p:cNvSpPr>
            <a:spLocks noGrp="1"/>
          </p:cNvSpPr>
          <p:nvPr>
            <p:ph type="title"/>
          </p:nvPr>
        </p:nvSpPr>
        <p:spPr>
          <a:xfrm>
            <a:off x="604440" y="448560"/>
            <a:ext cx="10983240" cy="747720"/>
          </a:xfrm>
          <a:prstGeom prst="rect">
            <a:avLst/>
          </a:prstGeom>
          <a:noFill/>
          <a:ln w="12600">
            <a:noFill/>
          </a:ln>
        </p:spPr>
        <p:txBody>
          <a:bodyPr anchor="ctr">
            <a:normAutofit fontScale="97000"/>
          </a:bodyPr>
          <a:p>
            <a:pPr indent="0" algn="ctr">
              <a:buNone/>
            </a:pPr>
            <a:r>
              <a:rPr b="0" lang="en-US" sz="4400" spc="-1" strike="noStrike">
                <a:solidFill>
                  <a:srgbClr val="000000"/>
                </a:solidFill>
                <a:latin typeface="Arial"/>
              </a:rPr>
              <a:t>Textual form</a:t>
            </a:r>
            <a:endParaRPr b="0" lang="en-US" sz="4400" spc="-1" strike="noStrike">
              <a:solidFill>
                <a:srgbClr val="000000"/>
              </a:solidFill>
              <a:latin typeface="Arial"/>
            </a:endParaRPr>
          </a:p>
        </p:txBody>
      </p:sp>
      <p:sp>
        <p:nvSpPr>
          <p:cNvPr id="491" name=""/>
          <p:cNvSpPr txBox="1"/>
          <p:nvPr/>
        </p:nvSpPr>
        <p:spPr>
          <a:xfrm>
            <a:off x="11429640" y="6431400"/>
            <a:ext cx="1221480" cy="427320"/>
          </a:xfrm>
          <a:prstGeom prst="rect">
            <a:avLst/>
          </a:prstGeom>
          <a:noFill/>
          <a:ln w="0">
            <a:noFill/>
          </a:ln>
        </p:spPr>
        <p:txBody>
          <a:bodyPr lIns="90000" rIns="90000" tIns="45000" bIns="45000" anchor="t">
            <a:noAutofit/>
          </a:bodyPr>
          <a:p>
            <a:fld id="{AF8CA569-9D64-45B4-83FE-74C39526F499}" type="slidenum">
              <a:rPr b="0" lang="en-US" sz="1800" spc="-1" strike="noStrike">
                <a:solidFill>
                  <a:srgbClr val="000000"/>
                </a:solidFill>
                <a:latin typeface="Arial"/>
              </a:rPr>
              <a:t>&lt;number&gt;</a:t>
            </a:fld>
            <a:endParaRPr b="0" lang="en-US" sz="1800" spc="-1" strike="noStrike">
              <a:solidFill>
                <a:srgbClr val="000000"/>
              </a:solidFill>
              <a:latin typeface="Arial"/>
            </a:endParaRPr>
          </a:p>
        </p:txBody>
      </p:sp>
      <p:sp>
        <p:nvSpPr>
          <p:cNvPr id="492" name="PlaceHolder 2"/>
          <p:cNvSpPr>
            <a:spLocks noGrp="1"/>
          </p:cNvSpPr>
          <p:nvPr>
            <p:ph/>
          </p:nvPr>
        </p:nvSpPr>
        <p:spPr>
          <a:xfrm>
            <a:off x="604800" y="1604160"/>
            <a:ext cx="10983240" cy="4572720"/>
          </a:xfrm>
          <a:prstGeom prst="rect">
            <a:avLst/>
          </a:prstGeom>
          <a:noFill/>
          <a:ln w="12600">
            <a:noFill/>
          </a:ln>
        </p:spPr>
        <p:txBody>
          <a:bodyPr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Formal language =/= natural language</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Cognitive load theory</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Visual information processing vs. textual information processing</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Reasoning and language processing are done in different parts of the brain</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3" name="PlaceHolder 1"/>
          <p:cNvSpPr>
            <a:spLocks noGrp="1"/>
          </p:cNvSpPr>
          <p:nvPr>
            <p:ph type="title"/>
          </p:nvPr>
        </p:nvSpPr>
        <p:spPr>
          <a:xfrm>
            <a:off x="604440" y="448560"/>
            <a:ext cx="10983240" cy="747720"/>
          </a:xfrm>
          <a:prstGeom prst="rect">
            <a:avLst/>
          </a:prstGeom>
          <a:noFill/>
          <a:ln w="12600">
            <a:noFill/>
          </a:ln>
        </p:spPr>
        <p:txBody>
          <a:bodyPr anchor="ctr">
            <a:normAutofit fontScale="97000"/>
          </a:bodyPr>
          <a:p>
            <a:pPr indent="0" algn="ctr">
              <a:buNone/>
            </a:pPr>
            <a:r>
              <a:rPr b="0" lang="en-US" sz="4400" spc="-1" strike="noStrike">
                <a:solidFill>
                  <a:srgbClr val="000000"/>
                </a:solidFill>
                <a:latin typeface="Arial"/>
              </a:rPr>
              <a:t>Specific set of skills</a:t>
            </a:r>
            <a:endParaRPr b="0" lang="en-US" sz="4400" spc="-1" strike="noStrike">
              <a:solidFill>
                <a:srgbClr val="000000"/>
              </a:solidFill>
              <a:latin typeface="Arial"/>
            </a:endParaRPr>
          </a:p>
        </p:txBody>
      </p:sp>
      <p:sp>
        <p:nvSpPr>
          <p:cNvPr id="494" name=""/>
          <p:cNvSpPr txBox="1"/>
          <p:nvPr/>
        </p:nvSpPr>
        <p:spPr>
          <a:xfrm>
            <a:off x="11429640" y="6431400"/>
            <a:ext cx="1221480" cy="427320"/>
          </a:xfrm>
          <a:prstGeom prst="rect">
            <a:avLst/>
          </a:prstGeom>
          <a:noFill/>
          <a:ln w="0">
            <a:noFill/>
          </a:ln>
        </p:spPr>
        <p:txBody>
          <a:bodyPr lIns="90000" rIns="90000" tIns="45000" bIns="45000" anchor="t">
            <a:noAutofit/>
          </a:bodyPr>
          <a:p>
            <a:fld id="{86154B4B-1454-422A-882E-1FDE813ADC76}" type="slidenum">
              <a:rPr b="0" lang="en-US" sz="1800" spc="-1" strike="noStrike">
                <a:solidFill>
                  <a:srgbClr val="000000"/>
                </a:solidFill>
                <a:latin typeface="Arial"/>
              </a:rPr>
              <a:t>&lt;number&gt;</a:t>
            </a:fld>
            <a:endParaRPr b="0" lang="en-US" sz="1800" spc="-1" strike="noStrike">
              <a:solidFill>
                <a:srgbClr val="000000"/>
              </a:solidFill>
              <a:latin typeface="Arial"/>
            </a:endParaRPr>
          </a:p>
        </p:txBody>
      </p:sp>
      <p:pic>
        <p:nvPicPr>
          <p:cNvPr id="495" name="" descr=""/>
          <p:cNvPicPr/>
          <p:nvPr/>
        </p:nvPicPr>
        <p:blipFill>
          <a:blip r:embed="rId1"/>
          <a:stretch/>
        </p:blipFill>
        <p:spPr>
          <a:xfrm>
            <a:off x="1371600" y="1263960"/>
            <a:ext cx="9601200" cy="53413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990</TotalTime>
  <Application>LibreOffice/7.4.2.3$Linux_X86_64 LibreOffice_project/382eef1f22670f7f4118c8c2dd222ec7ad009daf</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2022-10-02T15:26:31Z</dcterms:created>
  <dc:creator>Dumitru Ciorba</dc:creator>
  <dc:description/>
  <dc:language>en-US</dc:language>
  <cp:lastModifiedBy/>
  <dcterms:modified xsi:type="dcterms:W3CDTF">2022-10-21T09:32:35Z</dcterms:modified>
  <cp:revision>55</cp:revision>
  <dc:subject/>
  <dc:title>Bring Your Presentations  to Life with 3D</dc:title>
</cp:coreProperties>
</file>